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brikant.ru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atomproperty.ru/sale/73349/" TargetMode="External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-k-d.ru/tender/76286" TargetMode="External"/><Relationship Id="rId11" Type="http://schemas.openxmlformats.org/officeDocument/2006/relationships/image" Target="../media/image4.emf"/><Relationship Id="rId5" Type="http://schemas.openxmlformats.org/officeDocument/2006/relationships/image" Target="../media/image2.png"/><Relationship Id="rId10" Type="http://schemas.openxmlformats.org/officeDocument/2006/relationships/image" Target="cid:37220944-9B84-4D0F-A19E-BD806A65E3C8-L0-001" TargetMode="External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263" y="33128"/>
            <a:ext cx="97565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Земельный участок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Объекты недвижимого имущества (2 шт.), расположенные по адресу: </a:t>
            </a:r>
            <a:r>
              <a:rPr lang="ru-RU" sz="2400" b="1" dirty="0">
                <a:solidFill>
                  <a:srgbClr val="FFFF00"/>
                </a:solidFill>
              </a:rPr>
              <a:t>Смоленская область, </a:t>
            </a:r>
            <a:r>
              <a:rPr lang="ru-RU" sz="2400" b="1" dirty="0" err="1">
                <a:solidFill>
                  <a:srgbClr val="FFFF00"/>
                </a:solidFill>
              </a:rPr>
              <a:t>Рославльский</a:t>
            </a:r>
            <a:r>
              <a:rPr lang="ru-RU" sz="2400" b="1" dirty="0">
                <a:solidFill>
                  <a:srgbClr val="FFFF00"/>
                </a:solidFill>
              </a:rPr>
              <a:t> район, село Екимовичи, ул. Большая Советская, сооружение 83.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52120" y="2780928"/>
            <a:ext cx="3420000" cy="266727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Нежилое здание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1556792"/>
            <a:ext cx="3600000" cy="126880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r>
              <a:rPr lang="ru-RU" sz="1100" b="1" dirty="0">
                <a:latin typeface="+mn-lt"/>
              </a:rPr>
              <a:t>Площадь: </a:t>
            </a:r>
            <a:r>
              <a:rPr lang="ru-RU" sz="1100" b="1" dirty="0" smtClean="0"/>
              <a:t>269</a:t>
            </a:r>
            <a:r>
              <a:rPr lang="ru-RU" sz="1100" b="1" dirty="0" smtClean="0">
                <a:latin typeface="+mn-lt"/>
              </a:rPr>
              <a:t> кв.м.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latin typeface="+mn-lt"/>
              </a:rPr>
              <a:t>Право</a:t>
            </a:r>
            <a:r>
              <a:rPr lang="ru-RU" sz="1100" b="1" dirty="0">
                <a:latin typeface="+mn-lt"/>
              </a:rPr>
              <a:t>: </a:t>
            </a:r>
            <a:r>
              <a:rPr lang="ru-RU" sz="1100" b="1" dirty="0" smtClean="0">
                <a:latin typeface="+mn-lt"/>
              </a:rPr>
              <a:t>частная собственность.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latin typeface="+mn-lt"/>
              </a:rPr>
              <a:t>Кадастровый номер:67:15:0070102:8 и учетный номер части 67:15:0070102:8/2</a:t>
            </a:r>
            <a:r>
              <a:rPr lang="ru-RU" sz="1100" b="1" dirty="0" smtClean="0">
                <a:cs typeface="Arial" charset="0"/>
              </a:rPr>
              <a:t>.</a:t>
            </a:r>
            <a:endParaRPr lang="ru-RU" sz="1100" b="1" dirty="0" smtClean="0"/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100" b="1" dirty="0" smtClean="0"/>
              <a:t>отсутствуют.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Категория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100" b="1" dirty="0" smtClean="0"/>
              <a:t>земли населенных пунктов.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ВРИ: для прочих объектов лесного хозяйства.</a:t>
            </a:r>
            <a:endParaRPr lang="ru-RU" sz="1100" b="1" dirty="0"/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3219995"/>
            <a:ext cx="3600000" cy="778020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Площадь</a:t>
            </a:r>
            <a:r>
              <a:rPr lang="en-US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здания: 280,8</a:t>
            </a:r>
            <a:r>
              <a:rPr lang="ru-RU" sz="1100" b="1" dirty="0" smtClean="0">
                <a:cs typeface="Arial" charset="0"/>
              </a:rPr>
              <a:t> </a:t>
            </a:r>
            <a:r>
              <a:rPr lang="ru-RU" sz="1100" b="1" dirty="0" err="1" smtClean="0">
                <a:cs typeface="Arial" charset="0"/>
              </a:rPr>
              <a:t>кв.м</a:t>
            </a:r>
            <a:r>
              <a:rPr lang="ru-RU" sz="1100" b="1" dirty="0" smtClean="0">
                <a:cs typeface="Arial" charset="0"/>
              </a:rPr>
              <a:t>.</a:t>
            </a:r>
          </a:p>
          <a:p>
            <a:pPr marL="180000" lvl="1"/>
            <a:r>
              <a:rPr lang="ru-RU" sz="1100" b="1" dirty="0" smtClean="0">
                <a:cs typeface="Arial" charset="0"/>
              </a:rPr>
              <a:t>Год постройки: 1991</a:t>
            </a:r>
          </a:p>
          <a:p>
            <a:pPr marL="180000" lvl="1"/>
            <a:r>
              <a:rPr lang="ru-RU" sz="1100" b="1" dirty="0" smtClean="0">
                <a:cs typeface="Arial" charset="0"/>
              </a:rPr>
              <a:t>Площадь помещений: 1 этаж 61,4кв.м, </a:t>
            </a:r>
            <a:r>
              <a:rPr lang="ru-RU" sz="1100" b="1" dirty="0">
                <a:cs typeface="Arial" charset="0"/>
              </a:rPr>
              <a:t>1 этаж </a:t>
            </a:r>
            <a:r>
              <a:rPr lang="ru-RU" sz="1100" b="1" dirty="0" smtClean="0">
                <a:cs typeface="Arial" charset="0"/>
              </a:rPr>
              <a:t>61,4кв.м, </a:t>
            </a:r>
            <a:r>
              <a:rPr lang="ru-RU" sz="1100" b="1" dirty="0">
                <a:cs typeface="Arial" charset="0"/>
              </a:rPr>
              <a:t>подвал </a:t>
            </a:r>
            <a:r>
              <a:rPr lang="ru-RU" sz="1100" b="1" dirty="0" smtClean="0">
                <a:cs typeface="Arial" charset="0"/>
              </a:rPr>
              <a:t>158 </a:t>
            </a:r>
            <a:r>
              <a:rPr lang="ru-RU" sz="1100" b="1" dirty="0" err="1" smtClean="0">
                <a:cs typeface="Arial" charset="0"/>
              </a:rPr>
              <a:t>кв.м</a:t>
            </a:r>
            <a:r>
              <a:rPr lang="ru-RU" sz="1100" b="1" dirty="0" smtClean="0">
                <a:cs typeface="Arial" charset="0"/>
              </a:rPr>
              <a:t>.</a:t>
            </a:r>
            <a:endParaRPr lang="ru-RU" sz="1100" b="1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Право</a:t>
            </a:r>
            <a:r>
              <a:rPr lang="ru-RU" sz="11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100" b="1" dirty="0" smtClean="0">
                <a:cs typeface="Arial" charset="0"/>
              </a:rPr>
              <a:t>частная собственность.</a:t>
            </a:r>
          </a:p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1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100" b="1" dirty="0" smtClean="0"/>
              <a:t>отсутствуют.</a:t>
            </a:r>
            <a:endParaRPr lang="ru-RU" sz="11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Состояние: удовлетворительное.</a:t>
            </a:r>
            <a:endParaRPr lang="ru-RU" sz="11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52120" y="4168442"/>
            <a:ext cx="3420000" cy="26687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21481" y="4509120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100" b="1" dirty="0">
                <a:latin typeface="+mn-lt"/>
              </a:rPr>
              <a:t>Электричество: </a:t>
            </a:r>
            <a:r>
              <a:rPr lang="ru-RU" sz="1100" b="1" dirty="0" smtClean="0"/>
              <a:t>отсутствует.</a:t>
            </a:r>
            <a:endParaRPr lang="ru-RU" sz="1100" b="1" dirty="0" smtClean="0">
              <a:latin typeface="+mn-lt"/>
            </a:endParaRPr>
          </a:p>
          <a:p>
            <a:pPr marL="180000" lvl="1"/>
            <a:r>
              <a:rPr lang="ru-RU" sz="1100" b="1" dirty="0" smtClean="0">
                <a:latin typeface="+mn-lt"/>
              </a:rPr>
              <a:t>Водоснабжение</a:t>
            </a:r>
            <a:r>
              <a:rPr lang="ru-RU" sz="1100" b="1" dirty="0">
                <a:latin typeface="+mn-lt"/>
              </a:rPr>
              <a:t>: </a:t>
            </a:r>
            <a:r>
              <a:rPr lang="ru-RU" sz="1100" b="1" dirty="0"/>
              <a:t>отсутствует.</a:t>
            </a:r>
            <a:endParaRPr lang="ru-RU" sz="1100" dirty="0" smtClean="0">
              <a:latin typeface="+mn-lt"/>
            </a:endParaRPr>
          </a:p>
          <a:p>
            <a:pPr marL="180000" lvl="1"/>
            <a:r>
              <a:rPr lang="ru-RU" sz="1100" b="1" dirty="0" smtClean="0">
                <a:latin typeface="+mn-lt"/>
              </a:rPr>
              <a:t>Канализация</a:t>
            </a:r>
            <a:r>
              <a:rPr lang="ru-RU" sz="1100" b="1" dirty="0">
                <a:latin typeface="+mn-lt"/>
              </a:rPr>
              <a:t>: </a:t>
            </a:r>
            <a:r>
              <a:rPr lang="ru-RU" sz="1100" b="1" dirty="0"/>
              <a:t>отсутствует</a:t>
            </a:r>
            <a:r>
              <a:rPr lang="ru-RU" sz="1100" b="1" dirty="0" smtClean="0">
                <a:latin typeface="+mn-lt"/>
              </a:rPr>
              <a:t>.</a:t>
            </a:r>
            <a:endParaRPr lang="ru-RU" sz="1100" dirty="0" smtClean="0">
              <a:latin typeface="+mn-lt"/>
            </a:endParaRPr>
          </a:p>
          <a:p>
            <a:pPr marL="180000" lvl="1"/>
            <a:r>
              <a:rPr lang="ru-RU" sz="1100" b="1" dirty="0" smtClean="0">
                <a:latin typeface="+mn-lt"/>
              </a:rPr>
              <a:t>Теплоснабжение: </a:t>
            </a:r>
            <a:r>
              <a:rPr lang="ru-RU" sz="1100" b="1" dirty="0"/>
              <a:t>отсутствует</a:t>
            </a:r>
            <a:r>
              <a:rPr lang="ru-RU" sz="1100" b="1" dirty="0" smtClean="0">
                <a:latin typeface="+mn-lt"/>
              </a:rPr>
              <a:t>.</a:t>
            </a:r>
          </a:p>
          <a:p>
            <a:pPr marL="180000" lvl="1"/>
            <a:r>
              <a:rPr lang="ru-RU" sz="1100" b="1" dirty="0" smtClean="0"/>
              <a:t>Газоснабжение:</a:t>
            </a:r>
            <a:r>
              <a:rPr lang="ru-RU" sz="1100" b="1" dirty="0" smtClean="0">
                <a:latin typeface="+mn-lt"/>
              </a:rPr>
              <a:t> </a:t>
            </a:r>
            <a:r>
              <a:rPr lang="ru-RU" sz="1100" b="1" dirty="0"/>
              <a:t>отсутствует</a:t>
            </a:r>
            <a:r>
              <a:rPr lang="ru-RU" sz="1100" b="1" dirty="0" smtClean="0">
                <a:latin typeface="+mn-lt"/>
              </a:rPr>
              <a:t>.</a:t>
            </a:r>
            <a:endParaRPr lang="ru-RU" sz="11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8548" y="5507179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6496" y="5840060"/>
            <a:ext cx="34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Лучников Константин Вадимович,</a:t>
            </a:r>
          </a:p>
          <a:p>
            <a:r>
              <a:rPr lang="ru-RU" sz="1100" b="1" dirty="0"/>
              <a:t>тел.: 8 910 393 01 10 </a:t>
            </a:r>
            <a:r>
              <a:rPr lang="en-US" sz="1100" b="1" dirty="0"/>
              <a:t>E-mail</a:t>
            </a:r>
            <a:r>
              <a:rPr lang="ru-RU" sz="1100" b="1" dirty="0"/>
              <a:t>: k.luchnikov@ase-ec.ru</a:t>
            </a:r>
            <a:endParaRPr lang="en-US" sz="11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812" y="1184096"/>
            <a:ext cx="6228312" cy="2888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321297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Местоположения актива на карте</a:t>
            </a:r>
            <a:endParaRPr lang="ru-RU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451080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612576" y="6407740"/>
            <a:ext cx="976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Ссылка на </a:t>
            </a:r>
            <a:r>
              <a:rPr lang="en-US" sz="1400" b="1" dirty="0"/>
              <a:t>atomproperty.ru </a:t>
            </a:r>
            <a:r>
              <a:rPr lang="ru-RU" sz="1400" b="1" dirty="0"/>
              <a:t>и </a:t>
            </a:r>
            <a:r>
              <a:rPr lang="ru-RU" sz="1400" b="1" dirty="0" smtClean="0"/>
              <a:t>ЭТП:</a:t>
            </a:r>
            <a:r>
              <a:rPr lang="ru-RU" sz="1400" u="sng" dirty="0"/>
              <a:t> </a:t>
            </a:r>
            <a:r>
              <a:rPr lang="en-US" sz="1400" u="sng" dirty="0" smtClean="0">
                <a:hlinkClick r:id="rId6"/>
              </a:rPr>
              <a:t>https</a:t>
            </a:r>
            <a:r>
              <a:rPr lang="en-US" sz="1400" u="sng" dirty="0">
                <a:hlinkClick r:id="rId6"/>
              </a:rPr>
              <a:t>://</a:t>
            </a:r>
            <a:r>
              <a:rPr lang="en-US" sz="1400" u="sng" dirty="0" smtClean="0">
                <a:hlinkClick r:id="rId6"/>
              </a:rPr>
              <a:t>www.a-k-d.ru/tender/76286</a:t>
            </a:r>
            <a:r>
              <a:rPr lang="en-US" sz="1400" u="sng" dirty="0" smtClean="0"/>
              <a:t> </a:t>
            </a:r>
            <a:r>
              <a:rPr lang="ru-RU" sz="1400" u="sng" dirty="0" smtClean="0"/>
              <a:t> </a:t>
            </a:r>
            <a:r>
              <a:rPr lang="ru-RU" sz="1400" u="sng" dirty="0" smtClean="0"/>
              <a:t>№ </a:t>
            </a:r>
            <a:r>
              <a:rPr lang="ru-RU" sz="1400" u="sng" dirty="0" smtClean="0"/>
              <a:t>А</a:t>
            </a:r>
            <a:r>
              <a:rPr lang="en-US" sz="1400" u="sng" dirty="0"/>
              <a:t>S</a:t>
            </a:r>
            <a:r>
              <a:rPr lang="ru-RU" sz="1400" u="sng" dirty="0" smtClean="0"/>
              <a:t>0</a:t>
            </a:r>
            <a:r>
              <a:rPr lang="en-US" sz="1400" u="sng" dirty="0" smtClean="0"/>
              <a:t>3</a:t>
            </a:r>
            <a:r>
              <a:rPr lang="ru-RU" sz="1400" u="sng" dirty="0" smtClean="0"/>
              <a:t>5</a:t>
            </a:r>
            <a:r>
              <a:rPr lang="en-US" sz="1400" u="sng" dirty="0" smtClean="0"/>
              <a:t>12</a:t>
            </a:r>
            <a:endParaRPr lang="ru-RU" sz="1400" u="sng" dirty="0" smtClean="0"/>
          </a:p>
          <a:p>
            <a:r>
              <a:rPr lang="ru-RU" sz="1400" u="sng" dirty="0">
                <a:hlinkClick r:id="rId7"/>
              </a:rPr>
              <a:t>https</a:t>
            </a:r>
            <a:r>
              <a:rPr lang="ru-RU" sz="1400" u="sng">
                <a:hlinkClick r:id="rId7"/>
              </a:rPr>
              <a:t>://</a:t>
            </a:r>
            <a:r>
              <a:rPr lang="ru-RU" sz="1400" u="sng" smtClean="0">
                <a:hlinkClick r:id="rId7"/>
              </a:rPr>
              <a:t>www.atomproperty.ru/sale/73349/</a:t>
            </a:r>
            <a:endParaRPr lang="ru-RU" sz="1400" u="sng" dirty="0">
              <a:hlinkClick r:id="rId8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612576" y="1245940"/>
            <a:ext cx="6228312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</a:t>
            </a:r>
            <a:r>
              <a:rPr lang="ru-RU" altLang="ru-RU" sz="1100" dirty="0"/>
              <a:t> 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понижение 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электронной форме на право заключения договора купли-продажи объектов недвижимости, расположенных по адресу: Смоленская область, </a:t>
            </a:r>
            <a:r>
              <a:rPr kumimoji="0" lang="ru-RU" alt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Рославльский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район, село Екимовичи, ул. Большая Советская, сооружение 83, принадлежащих на праве собственности АО «</a:t>
            </a:r>
            <a:r>
              <a:rPr kumimoji="0" lang="ru-RU" alt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Атомэнергопроект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Начальная цена 1 460 000р. с НДС, ликвидационная цена 1 010 000р. С НДС, задаток 160 000р., шаг аукциона 45 000р.</a:t>
            </a:r>
            <a:r>
              <a:rPr lang="ru-RU" alt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до 10:00 12.04.24, аукци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в 10.00 19.04.24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Рисунок 27" descr="image0.jpeg"/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345396"/>
            <a:ext cx="6204504" cy="199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12576" y="4315968"/>
            <a:ext cx="3348372" cy="2136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5796" y="4338691"/>
            <a:ext cx="2887764" cy="211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5847</TotalTime>
  <Words>258</Words>
  <Application>Microsoft Office PowerPoint</Application>
  <PresentationFormat>Экран (4:3)</PresentationFormat>
  <Paragraphs>34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Объекты недвижимого имущества (2 шт.), расположенные по адресу: Смоленская область, Рославльский район, село Екимовичи, ул. Большая Советская, сооружение 83.</vt:lpstr>
    </vt:vector>
  </TitlesOfParts>
  <Company>Rosatom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User</cp:lastModifiedBy>
  <cp:revision>148</cp:revision>
  <dcterms:created xsi:type="dcterms:W3CDTF">2016-10-31T13:36:47Z</dcterms:created>
  <dcterms:modified xsi:type="dcterms:W3CDTF">2024-03-06T19:11:17Z</dcterms:modified>
</cp:coreProperties>
</file>