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BAF0425-13FE-42DD-9098-3CD531508C5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0080" cy="3720240"/>
          </a:xfrm>
          <a:prstGeom prst="rect">
            <a:avLst/>
          </a:prstGeom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5640" cy="4465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3850560" y="9430200"/>
            <a:ext cx="2943000" cy="49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0660740-5334-49CE-B072-68568D59C51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44440" y="-13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АО «Атомэнергоремонт», адрес объекта: Мурманская область,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городской округ город Полярные Зори, город Полярные Зори,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территория Промплощадка КАЭС, здание № 4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251640" y="1222560"/>
            <a:ext cx="4966200" cy="3115800"/>
          </a:xfrm>
          <a:prstGeom prst="rect">
            <a:avLst/>
          </a:prstGeom>
          <a:solidFill>
            <a:schemeClr val="bg1">
              <a:alpha val="23000"/>
            </a:schemeClr>
          </a:solidFill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5568120" y="1268640"/>
            <a:ext cx="3417480" cy="42948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Тип актива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(здание, сооружение, помещение)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80640" y="6505560"/>
            <a:ext cx="230040" cy="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953735"/>
                </a:solidFill>
                <a:latin typeface="Arial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8" name="CustomShape 5"/>
          <p:cNvSpPr/>
          <p:nvPr/>
        </p:nvSpPr>
        <p:spPr>
          <a:xfrm>
            <a:off x="5544000" y="1699200"/>
            <a:ext cx="3417480" cy="162144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Цех предмонтажной подготовки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Общая площадь: 4951,40 кв. м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Свободная площадь: 1 кв. м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Кол-во этажей: 3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Право: собственность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Кадастровый номер: 51:28:0080002:862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Обременения/ограничения: отсутствуют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9" name="CustomShape 6"/>
          <p:cNvSpPr/>
          <p:nvPr/>
        </p:nvSpPr>
        <p:spPr>
          <a:xfrm>
            <a:off x="5568120" y="3373920"/>
            <a:ext cx="3417480" cy="28368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Инженерные коммуникации (мощности)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0" name="CustomShape 7"/>
          <p:cNvSpPr/>
          <p:nvPr/>
        </p:nvSpPr>
        <p:spPr>
          <a:xfrm>
            <a:off x="5568120" y="3912840"/>
            <a:ext cx="3417480" cy="93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Электричество: имеется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Водоснабжение: имеется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Канализация: имеется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Теплоснабжение: имеется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Газоснабжение: отсутствует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5568120" y="5069880"/>
            <a:ext cx="3417480" cy="28548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Контактная информация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2" name="CustomShape 9"/>
          <p:cNvSpPr/>
          <p:nvPr/>
        </p:nvSpPr>
        <p:spPr>
          <a:xfrm>
            <a:off x="5568120" y="5564160"/>
            <a:ext cx="341748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ФИО контактного лица / номер телефона: Шамбер Ирина Александровна,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тел. (81532) 4-32-81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E-mail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: IAShamber@rosatom.ru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3" name="CustomShape 10"/>
          <p:cNvSpPr/>
          <p:nvPr/>
        </p:nvSpPr>
        <p:spPr>
          <a:xfrm>
            <a:off x="263520" y="2555640"/>
            <a:ext cx="4693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Местоположение актива на карте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3375720" y="5275800"/>
            <a:ext cx="14374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Фото актива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2830680" y="4512240"/>
            <a:ext cx="2410200" cy="174456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13"/>
          <p:cNvSpPr/>
          <p:nvPr/>
        </p:nvSpPr>
        <p:spPr>
          <a:xfrm>
            <a:off x="249480" y="4509000"/>
            <a:ext cx="2410200" cy="1744560"/>
          </a:xfrm>
          <a:prstGeom prst="rect">
            <a:avLst/>
          </a:prstGeom>
          <a:noFill/>
          <a:ln w="126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14"/>
          <p:cNvSpPr/>
          <p:nvPr/>
        </p:nvSpPr>
        <p:spPr>
          <a:xfrm>
            <a:off x="755640" y="5275800"/>
            <a:ext cx="14374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Фото актива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8" name="CustomShape 15"/>
          <p:cNvSpPr/>
          <p:nvPr/>
        </p:nvSpPr>
        <p:spPr>
          <a:xfrm>
            <a:off x="7908480" y="102240"/>
            <a:ext cx="278640" cy="30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51640" y="1222560"/>
            <a:ext cx="4932000" cy="31158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285480" y="4525920"/>
            <a:ext cx="2342520" cy="16660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2866680" y="4536000"/>
            <a:ext cx="2357280" cy="167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18022</TotalTime>
  <Application>LibreOffice/6.4.7.2$Linux_X86_64 LibreOffice_project/40$Build-2</Application>
  <Words>73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2019-09-24T12:47:23Z</dcterms:created>
  <dc:creator>Анна Хомякова</dc:creator>
  <dc:description/>
  <dc:language>ru-RU</dc:language>
  <cp:lastModifiedBy/>
  <cp:lastPrinted>2020-03-10T12:34:13Z</cp:lastPrinted>
  <dcterms:modified xsi:type="dcterms:W3CDTF">2023-04-11T14:07:34Z</dcterms:modified>
  <cp:revision>251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