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mailto:EVPopova@vashenazvanie.ru" TargetMode="External"/><Relationship Id="rId4" Type="http://schemas.openxmlformats.org/officeDocument/2006/relationships/hyperlink" Target="http://www.atomsib.ru/prodazha-aktivov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7" y="-27384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522301" y="2852976"/>
            <a:ext cx="3275984" cy="360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Состав комплекса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424167" cy="903287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Продажа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имущественного комплекса «Столовая №18»</a:t>
            </a:r>
            <a:endParaRPr 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22301" y="1340768"/>
            <a:ext cx="3275984" cy="335945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Информация об ИК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5544488" y="4149080"/>
            <a:ext cx="3275984" cy="355631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Информация о земельном участке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4725144"/>
            <a:ext cx="3587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100" b="1" dirty="0" smtClean="0"/>
              <a:t>Земельный участок находится в аренде, категория: земли промышленности, ВРИО</a:t>
            </a:r>
            <a:r>
              <a:rPr lang="ru-RU" sz="1100" b="1" dirty="0"/>
              <a:t>: Для эксплуатации и обслуживания здания78а(столовая РМЗ)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4488" y="5466714"/>
            <a:ext cx="3275984" cy="360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327917"/>
            <a:ext cx="9144000" cy="581149"/>
          </a:xfrm>
        </p:spPr>
        <p:txBody>
          <a:bodyPr/>
          <a:lstStyle/>
          <a:p>
            <a:r>
              <a:rPr lang="ru-RU" sz="1100" b="1" dirty="0" err="1" smtClean="0">
                <a:solidFill>
                  <a:srgbClr val="0070C0"/>
                </a:solidFill>
              </a:rPr>
              <a:t>сылка</a:t>
            </a:r>
            <a:r>
              <a:rPr lang="ru-RU" sz="1050" smtClean="0">
                <a:solidFill>
                  <a:srgbClr val="0070C0"/>
                </a:solidFill>
              </a:rPr>
              <a:t>:</a:t>
            </a:r>
            <a:r>
              <a:rPr lang="ru-RU" sz="105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u="sng">
                <a:hlinkClick r:id="rId4"/>
              </a:rPr>
              <a:t>http://www.atomsib.ru/prodazha-aktivov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0314" y="5828455"/>
            <a:ext cx="30780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100" dirty="0" smtClean="0"/>
              <a:t>Попова Елена Владимировна</a:t>
            </a:r>
            <a:endParaRPr lang="ru-RU" sz="1100" dirty="0"/>
          </a:p>
          <a:p>
            <a:pPr fontAlgn="t"/>
            <a:r>
              <a:rPr lang="ru-RU" sz="1100" dirty="0"/>
              <a:t>8 </a:t>
            </a:r>
            <a:r>
              <a:rPr lang="ru-RU" sz="1100" dirty="0" smtClean="0"/>
              <a:t>(3823) 52-18-80</a:t>
            </a:r>
            <a:endParaRPr lang="ru-RU" sz="1100" dirty="0"/>
          </a:p>
          <a:p>
            <a:pPr fontAlgn="t"/>
            <a:r>
              <a:rPr lang="en-US" sz="1100" b="1" u="sng" dirty="0" err="1" smtClean="0">
                <a:hlinkClick r:id="rId5"/>
              </a:rPr>
              <a:t>EVPopova</a:t>
            </a:r>
            <a:r>
              <a:rPr lang="ru-RU" sz="1100" b="1" u="sng" dirty="0" smtClean="0">
                <a:hlinkClick r:id="rId5"/>
              </a:rPr>
              <a:t>@</a:t>
            </a:r>
            <a:r>
              <a:rPr lang="en-US" sz="1100" b="1" u="sng" dirty="0" err="1" smtClean="0">
                <a:hlinkClick r:id="rId5"/>
              </a:rPr>
              <a:t>rosatom</a:t>
            </a:r>
            <a:r>
              <a:rPr lang="ru-RU" sz="1100" b="1" u="sng" dirty="0" smtClean="0">
                <a:hlinkClick r:id="rId5"/>
              </a:rPr>
              <a:t>.</a:t>
            </a:r>
            <a:r>
              <a:rPr lang="ru-RU" sz="1100" b="1" u="sng" dirty="0" err="1" smtClean="0">
                <a:hlinkClick r:id="rId5"/>
              </a:rPr>
              <a:t>ru</a:t>
            </a:r>
            <a:endParaRPr lang="ru-RU" sz="11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5362" y="3717032"/>
            <a:ext cx="180988" cy="180000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5508136" y="1700808"/>
            <a:ext cx="36507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ИК расположен в санитарно-защитной зоне АО «СХК». Находится на консервации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08104" y="3212976"/>
            <a:ext cx="36649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2 здания ( двухэтажное и одноэтажное), площадь столовой 3033,6 </a:t>
            </a:r>
            <a:r>
              <a:rPr lang="ru-RU" sz="1100" b="1" dirty="0" err="1" smtClean="0">
                <a:solidFill>
                  <a:prstClr val="black"/>
                </a:solidFill>
              </a:rPr>
              <a:t>м.кв</a:t>
            </a:r>
            <a:r>
              <a:rPr lang="ru-RU" sz="1100" b="1" dirty="0" smtClean="0">
                <a:solidFill>
                  <a:prstClr val="black"/>
                </a:solidFill>
              </a:rPr>
              <a:t>. 2 сооружения (канализация и водоснабжение)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531" y="1196752"/>
            <a:ext cx="482453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</a:rPr>
              <a:t>Сбор предложений. </a:t>
            </a:r>
            <a:r>
              <a:rPr lang="ru-RU" sz="1100" b="1" dirty="0" smtClean="0">
                <a:solidFill>
                  <a:srgbClr val="0070C0"/>
                </a:solidFill>
              </a:rPr>
              <a:t>Прием </a:t>
            </a:r>
            <a:r>
              <a:rPr lang="ru-RU" sz="1100" b="1" dirty="0">
                <a:solidFill>
                  <a:srgbClr val="0070C0"/>
                </a:solidFill>
              </a:rPr>
              <a:t>заявок </a:t>
            </a:r>
            <a:r>
              <a:rPr lang="ru-RU" sz="1100" b="1" dirty="0" smtClean="0">
                <a:solidFill>
                  <a:srgbClr val="0070C0"/>
                </a:solidFill>
              </a:rPr>
              <a:t>28.12.2021 </a:t>
            </a:r>
            <a:r>
              <a:rPr lang="ru-RU" sz="1100" b="1" dirty="0" smtClean="0">
                <a:solidFill>
                  <a:srgbClr val="0070C0"/>
                </a:solidFill>
              </a:rPr>
              <a:t>до </a:t>
            </a:r>
            <a:r>
              <a:rPr lang="ru-RU" sz="1100" b="1" dirty="0" smtClean="0">
                <a:solidFill>
                  <a:srgbClr val="0070C0"/>
                </a:solidFill>
              </a:rPr>
              <a:t>28.12.2022</a:t>
            </a:r>
            <a:endParaRPr lang="ru-RU" sz="1100" b="1" dirty="0">
              <a:solidFill>
                <a:srgbClr val="0070C0"/>
              </a:solidFill>
            </a:endParaRPr>
          </a:p>
          <a:p>
            <a:endParaRPr lang="ru-RU" sz="11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37" y="1903393"/>
            <a:ext cx="4978147" cy="2821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2" y="4906985"/>
            <a:ext cx="2340286" cy="1420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39" y="4725144"/>
            <a:ext cx="2601352" cy="17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96</Words>
  <Application>Microsoft Office PowerPoint</Application>
  <PresentationFormat>Экран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Продажа имущественного комплекса «Столовая №18»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Попова </cp:lastModifiedBy>
  <cp:revision>14</cp:revision>
  <dcterms:created xsi:type="dcterms:W3CDTF">2018-01-29T13:52:34Z</dcterms:created>
  <dcterms:modified xsi:type="dcterms:W3CDTF">2021-12-23T06:38:32Z</dcterms:modified>
</cp:coreProperties>
</file>