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70" d="100"/>
          <a:sy n="70" d="100"/>
        </p:scale>
        <p:origin x="13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brikant.ru/trades/corporate/AuctionSeller/?action=view&amp;id=21545#lot_1" TargetMode="External"/><Relationship Id="rId13" Type="http://schemas.openxmlformats.org/officeDocument/2006/relationships/image" Target="cid:1E0D3589-60F2-4DCD-9765-6A91D70746F8-L0-001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a-k-d.ru/tender/75245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356/" TargetMode="External"/><Relationship Id="rId11" Type="http://schemas.openxmlformats.org/officeDocument/2006/relationships/image" Target="cid:84318371-5BFA-4798-9DEC-B7D70502DDFE-L0-001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4.jpeg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</a:t>
            </a:r>
            <a:r>
              <a:rPr lang="ru-RU" sz="2200" b="1" dirty="0" smtClean="0">
                <a:solidFill>
                  <a:srgbClr val="FFFF00"/>
                </a:solidFill>
              </a:rPr>
              <a:t>58,4 </a:t>
            </a:r>
            <a:r>
              <a:rPr lang="ru-RU" sz="2200" b="1" dirty="0">
                <a:solidFill>
                  <a:srgbClr val="FFFF00"/>
                </a:solidFill>
              </a:rPr>
              <a:t>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ул. Молодежная, дом 15,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85 принадлежащая АО 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58</a:t>
            </a:r>
            <a:r>
              <a:rPr lang="ru-RU" sz="1200" b="1" dirty="0" smtClean="0">
                <a:latin typeface="+mn-lt"/>
              </a:rPr>
              <a:t>,4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47:15:0101003:198-47/097/2021-2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47:15:0101003:198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4/5</a:t>
            </a:r>
          </a:p>
          <a:p>
            <a:pPr marL="180000" lvl="1"/>
            <a:r>
              <a:rPr lang="ru-RU" sz="1200" b="1" dirty="0" smtClean="0"/>
              <a:t>Год постройки: 1976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газовая</a:t>
            </a:r>
          </a:p>
          <a:p>
            <a:pPr marL="180000" lvl="1"/>
            <a:r>
              <a:rPr lang="ru-RU" sz="1200" b="1" dirty="0" smtClean="0"/>
              <a:t>Лоджия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b="1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Электричество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  <a:p>
            <a:pPr marL="180000" lvl="1"/>
            <a:r>
              <a:rPr lang="ru-RU" sz="1200" b="1" dirty="0" smtClean="0"/>
              <a:t>Газоснабжение</a:t>
            </a:r>
            <a:r>
              <a:rPr lang="ru-RU" sz="1200" b="1" dirty="0"/>
              <a:t>: центральное</a:t>
            </a:r>
          </a:p>
          <a:p>
            <a:pPr marL="180000" lvl="1"/>
            <a:endParaRPr lang="ru-RU" sz="1200" b="1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Открытый аукцион </a:t>
            </a:r>
            <a:r>
              <a:rPr lang="ru-RU" sz="1200" dirty="0"/>
              <a:t>на повышение в электронной форме, начальная стоимость </a:t>
            </a:r>
            <a:r>
              <a:rPr lang="ru-RU" sz="1200" dirty="0" smtClean="0"/>
              <a:t>6,590 </a:t>
            </a:r>
            <a:r>
              <a:rPr lang="ru-RU" sz="1200" dirty="0"/>
              <a:t>млн. руб., шаг аукциона </a:t>
            </a:r>
            <a:r>
              <a:rPr lang="ru-RU" sz="1200" dirty="0" smtClean="0"/>
              <a:t>50 </a:t>
            </a:r>
            <a:r>
              <a:rPr lang="ru-RU" sz="1200" dirty="0"/>
              <a:t>тыс. руб., размер задатка </a:t>
            </a:r>
            <a:r>
              <a:rPr lang="ru-RU" sz="1200" dirty="0" smtClean="0"/>
              <a:t>0,659 </a:t>
            </a:r>
            <a:r>
              <a:rPr lang="ru-RU" sz="1200" dirty="0"/>
              <a:t>млн. руб., период приема заявок до </a:t>
            </a:r>
            <a:r>
              <a:rPr lang="ru-RU" sz="1200" dirty="0" smtClean="0"/>
              <a:t>09.00</a:t>
            </a:r>
            <a:r>
              <a:rPr lang="en-US" sz="1200" dirty="0" smtClean="0"/>
              <a:t> </a:t>
            </a:r>
            <a:r>
              <a:rPr lang="ru-RU" sz="1200" smtClean="0"/>
              <a:t>05</a:t>
            </a:r>
            <a:r>
              <a:rPr lang="en-US" sz="1200" smtClean="0"/>
              <a:t>.0</a:t>
            </a:r>
            <a:r>
              <a:rPr lang="ru-RU" sz="1200" dirty="0"/>
              <a:t>9</a:t>
            </a:r>
            <a:r>
              <a:rPr lang="en-US" sz="1200" dirty="0" smtClean="0"/>
              <a:t>.2022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811058" y="7719594"/>
            <a:ext cx="118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60" y="6468537"/>
            <a:ext cx="82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https://atomproperty.ru/sale/</a:t>
            </a:r>
            <a:r>
              <a:rPr lang="en-US" sz="1200" dirty="0" smtClean="0">
                <a:hlinkClick r:id="rId6"/>
              </a:rPr>
              <a:t>72</a:t>
            </a:r>
            <a:r>
              <a:rPr lang="ru-RU" sz="1200" dirty="0" smtClean="0">
                <a:hlinkClick r:id="rId6"/>
              </a:rPr>
              <a:t>356</a:t>
            </a:r>
            <a:r>
              <a:rPr lang="en-US" sz="1200" dirty="0" smtClean="0">
                <a:hlinkClick r:id="rId6"/>
              </a:rPr>
              <a:t>/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ru-RU" sz="1200" u="sng" dirty="0" smtClean="0">
                <a:hlinkClick r:id="rId7"/>
              </a:rPr>
              <a:t>ЭТП Фабрикант: </a:t>
            </a:r>
            <a:r>
              <a:rPr lang="en-US" sz="1200" u="sng" dirty="0">
                <a:hlinkClick r:id="rId8"/>
              </a:rPr>
              <a:t>https://www.fabrikant.ru/trades/corporate/AuctionSeller/?</a:t>
            </a:r>
            <a:r>
              <a:rPr lang="en-US" sz="1200" u="sng" dirty="0" smtClean="0">
                <a:hlinkClick r:id="rId8"/>
              </a:rPr>
              <a:t>action=view&amp;id=21545#lot_1</a:t>
            </a:r>
            <a:r>
              <a:rPr lang="ru-RU" sz="1200" u="sng" smtClean="0"/>
              <a:t> </a:t>
            </a:r>
            <a:r>
              <a:rPr lang="ru-RU" sz="1200" b="1" u="sng" smtClean="0"/>
              <a:t>№</a:t>
            </a:r>
            <a:r>
              <a:rPr lang="ru-RU" sz="1200" b="1" dirty="0" smtClean="0"/>
              <a:t>2949420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Рисунок 31" descr="image0.jpeg"/>
          <p:cNvPicPr/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4" y="1987098"/>
            <a:ext cx="4871257" cy="2322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 descr="image1.jpeg"/>
          <p:cNvPicPr/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283" y="4186988"/>
            <a:ext cx="1747066" cy="2412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46D5796-4A44-43F0-B944-D70F46450FAC" descr="IMG_5586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5" y="4528569"/>
            <a:ext cx="2412817" cy="17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5064</TotalTime>
  <Words>207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58,4 кв. м, расположенная по адресу: Россия, Ленинградская область, г. Сосновый Бор, ул. Молодежная, дом 15, кв 85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121</cp:revision>
  <dcterms:created xsi:type="dcterms:W3CDTF">2016-10-31T13:36:47Z</dcterms:created>
  <dcterms:modified xsi:type="dcterms:W3CDTF">2022-07-25T07:27:17Z</dcterms:modified>
</cp:coreProperties>
</file>