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108" d="100"/>
          <a:sy n="108" d="100"/>
        </p:scale>
        <p:origin x="258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Земельные участки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-121055"/>
            <a:ext cx="8207375" cy="1243518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Актив 1. Склад</a:t>
            </a:r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район ДСК) Актив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2.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Склад Актив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3.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Склад Актив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4. Склад стройматериалов (ангар № 5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Актив 5. Склад стройматериалов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Актив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6. Склад сыпучих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материалов</a:t>
            </a:r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(+9 объектов движимого имущества)</a:t>
            </a:r>
            <a:b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Свердловская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область, г Новоуральск, ул. Автозаводская,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53737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Объекты НИ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556792"/>
            <a:ext cx="3600000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200" b="1" dirty="0">
                <a:latin typeface="+mn-lt"/>
              </a:rPr>
              <a:t>Площадь: </a:t>
            </a:r>
            <a:r>
              <a:rPr lang="ru-RU" sz="1200" b="1" dirty="0" smtClean="0">
                <a:latin typeface="+mn-lt"/>
              </a:rPr>
              <a:t>Право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/>
              <a:t>аренда</a:t>
            </a: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Кадастровый </a:t>
            </a:r>
            <a:r>
              <a:rPr lang="ru-RU" sz="1200" b="1" dirty="0">
                <a:latin typeface="+mn-lt"/>
              </a:rPr>
              <a:t>номер: </a:t>
            </a:r>
            <a:r>
              <a:rPr lang="ru-RU" sz="1200" b="1" dirty="0"/>
              <a:t>66:57:0101012:24</a:t>
            </a: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ВРИ:</a:t>
            </a:r>
            <a:endParaRPr lang="ru-RU" sz="1200" dirty="0">
              <a:latin typeface="+mn-lt"/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068960"/>
            <a:ext cx="3600000" cy="104993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Площадь: </a:t>
            </a:r>
            <a:r>
              <a:rPr lang="ru-RU" sz="1200" dirty="0" smtClean="0"/>
              <a:t>2463 (6 складов)</a:t>
            </a:r>
          </a:p>
          <a:p>
            <a:pPr marL="180000" lvl="1"/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собственность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удовлетворительное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(требуется ремонт)</a:t>
            </a:r>
            <a:endParaRPr lang="ru-RU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395245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</a:t>
            </a:r>
            <a:r>
              <a:rPr lang="ru-RU" smtClean="0"/>
              <a:t>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6600" y="4320287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Электричество: </a:t>
            </a:r>
            <a:r>
              <a:rPr lang="ru-RU" sz="1200" b="1" dirty="0" smtClean="0">
                <a:latin typeface="+mn-lt"/>
              </a:rPr>
              <a:t>+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+ в активе 1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/>
              <a:t>+ в активе 1</a:t>
            </a:r>
            <a:endParaRPr lang="ru-RU" sz="1200" dirty="0"/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Теплоснабжение: + </a:t>
            </a:r>
            <a:r>
              <a:rPr lang="ru-RU" sz="1200" b="1" smtClean="0">
                <a:latin typeface="+mn-lt"/>
              </a:rPr>
              <a:t>(актив 1-3)</a:t>
            </a:r>
            <a:endParaRPr lang="ru-RU" sz="1200" b="1" dirty="0" smtClean="0">
              <a:latin typeface="+mn-lt"/>
            </a:endParaRPr>
          </a:p>
          <a:p>
            <a:pPr marL="180000" lvl="1"/>
            <a:r>
              <a:rPr lang="ru-RU" sz="1200" b="1" dirty="0" smtClean="0"/>
              <a:t>Газоснабжение:</a:t>
            </a:r>
            <a:r>
              <a:rPr lang="ru-RU" sz="1200" b="1" dirty="0" smtClean="0">
                <a:latin typeface="+mn-lt"/>
              </a:rPr>
              <a:t> 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6496" y="5517232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5805264"/>
            <a:ext cx="34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Толстоброва Елена Игоревна/ (34370)57813</a:t>
            </a:r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 </a:t>
            </a:r>
            <a:r>
              <a:rPr lang="en-US" sz="1200" b="1" dirty="0"/>
              <a:t>EITolstobrova@rosatom.ru</a:t>
            </a:r>
            <a:endParaRPr lang="en-US" sz="12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4968552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65967" y="1241977"/>
            <a:ext cx="486233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Аукцион на понижение, Начальная цена 10 500 000, цена отсечения 7 500 000. Задаток 1 500 000. Шаг аукциона 150 000. Период </a:t>
            </a:r>
            <a:r>
              <a:rPr lang="ru-RU" sz="1400" b="1" dirty="0">
                <a:solidFill>
                  <a:srgbClr val="0070C0"/>
                </a:solidFill>
              </a:rPr>
              <a:t>приема заявок </a:t>
            </a:r>
            <a:r>
              <a:rPr lang="ru-RU" sz="1400" b="1" dirty="0" smtClean="0">
                <a:solidFill>
                  <a:srgbClr val="0070C0"/>
                </a:solidFill>
              </a:rPr>
              <a:t>18.08.2022-21.09.2022. Аукцион 22.08.2022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6453336"/>
            <a:ext cx="66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 smtClean="0"/>
              <a:t>atomproperty.ru </a:t>
            </a:r>
            <a:r>
              <a:rPr lang="ru-RU" sz="1400" b="1" dirty="0" smtClean="0"/>
              <a:t>и ЭТП: 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48286" y="26196"/>
            <a:ext cx="1751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Приложение № 6.11</a:t>
            </a:r>
          </a:p>
        </p:txBody>
      </p:sp>
      <p:pic>
        <p:nvPicPr>
          <p:cNvPr id="26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818488" y="3469193"/>
            <a:ext cx="249374" cy="248012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17" y="2115275"/>
            <a:ext cx="2090724" cy="20036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459" y="2120112"/>
            <a:ext cx="2719132" cy="19987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119" y="4553805"/>
            <a:ext cx="2410789" cy="16671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9325" y="4583652"/>
            <a:ext cx="2453039" cy="16474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416103" y="719759"/>
            <a:ext cx="135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10.08.2022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4699</TotalTime>
  <Words>189</Words>
  <Application>Microsoft Office PowerPoint</Application>
  <PresentationFormat>Экран 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 Актив 1. Склад, (район ДСК) Актив 2. Склад Актив 3. Склад Актив 4. Склад стройматериалов (ангар № 5) Актив 5. Склад стройматериалов Актив 6. Склад сыпучих материалов (+9 объектов движимого имущества) Свердловская область, г Новоуральск, ул. Автозаводская, 31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Леонтьева Мария Павловна</cp:lastModifiedBy>
  <cp:revision>69</cp:revision>
  <dcterms:created xsi:type="dcterms:W3CDTF">2016-10-31T13:36:47Z</dcterms:created>
  <dcterms:modified xsi:type="dcterms:W3CDTF">2022-08-22T10:18:09Z</dcterms:modified>
</cp:coreProperties>
</file>