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 varScale="1">
        <p:scale>
          <a:sx n="115" d="100"/>
          <a:sy n="115" d="100"/>
        </p:scale>
        <p:origin x="175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.roseltorg.ru/?&amp;_ga=2.144627701.1912550697.1710859131-1464942576.1706877993#com/procedure/view/procedure/893059" TargetMode="External"/><Relationship Id="rId5" Type="http://schemas.openxmlformats.org/officeDocument/2006/relationships/image" Target="../media/image2.png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cid:image001.png@01D80875.D0AB1B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75" y="-4369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Земельный участок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Земельный участок с кадастровым номером 01:07:3400000:5732</a:t>
            </a:r>
            <a:b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Республика Адыгея, р-н Шовгеновский, п.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арево</a:t>
            </a:r>
            <a:endParaRPr 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1484785"/>
            <a:ext cx="3491608" cy="2950836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endParaRPr lang="ru-RU" sz="12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/>
              <a:t>Площадь</a:t>
            </a:r>
            <a:r>
              <a:rPr lang="ru-RU" sz="1200" b="1" dirty="0"/>
              <a:t>: </a:t>
            </a:r>
            <a:r>
              <a:rPr lang="ru-RU" sz="1200" b="1" dirty="0" smtClean="0"/>
              <a:t>25 875 </a:t>
            </a:r>
            <a:r>
              <a:rPr lang="ru-RU" sz="1200" b="1" dirty="0" err="1" smtClean="0"/>
              <a:t>кв.м</a:t>
            </a:r>
            <a:r>
              <a:rPr lang="ru-RU" sz="1200" b="1" dirty="0" smtClean="0"/>
              <a:t>.</a:t>
            </a:r>
          </a:p>
          <a:p>
            <a:pPr marL="180000" lvl="1">
              <a:spcBef>
                <a:spcPts val="0"/>
              </a:spcBef>
            </a:pPr>
            <a:endParaRPr lang="ru-RU" sz="800" b="1" dirty="0" smtClean="0"/>
          </a:p>
          <a:p>
            <a:pPr marL="180000" lvl="1">
              <a:spcBef>
                <a:spcPts val="0"/>
              </a:spcBef>
            </a:pPr>
            <a:r>
              <a:rPr lang="ru-RU" sz="1200" b="1" dirty="0" smtClean="0"/>
              <a:t>Право</a:t>
            </a:r>
            <a:r>
              <a:rPr lang="ru-RU" sz="1200" b="1" dirty="0"/>
              <a:t>: </a:t>
            </a:r>
            <a:r>
              <a:rPr lang="ru-RU" sz="1200" b="1" dirty="0" smtClean="0"/>
              <a:t>собственность АО «</a:t>
            </a:r>
            <a:r>
              <a:rPr lang="ru-RU" sz="1200" b="1" dirty="0" err="1" smtClean="0"/>
              <a:t>ВетроОГК</a:t>
            </a:r>
            <a:r>
              <a:rPr lang="ru-RU" sz="1200" b="1" dirty="0" smtClean="0"/>
              <a:t>»</a:t>
            </a:r>
          </a:p>
          <a:p>
            <a:pPr marL="180000" lvl="1">
              <a:spcBef>
                <a:spcPts val="0"/>
              </a:spcBef>
            </a:pPr>
            <a:endParaRPr lang="ru-RU" sz="800" b="1" dirty="0" smtClean="0"/>
          </a:p>
          <a:p>
            <a:pPr marL="180000" lvl="1">
              <a:spcBef>
                <a:spcPts val="0"/>
              </a:spcBef>
            </a:pPr>
            <a:r>
              <a:rPr lang="ru-RU" sz="1200" b="1" dirty="0" smtClean="0"/>
              <a:t>Кадастровый </a:t>
            </a:r>
            <a:r>
              <a:rPr lang="ru-RU" sz="1200" b="1" dirty="0"/>
              <a:t>номер: </a:t>
            </a:r>
            <a:r>
              <a:rPr lang="ru-RU" sz="1200" b="1" dirty="0" smtClean="0"/>
              <a:t>01:07:3400000:5732</a:t>
            </a:r>
          </a:p>
          <a:p>
            <a:pPr marL="180000" lvl="1">
              <a:spcBef>
                <a:spcPts val="0"/>
              </a:spcBef>
            </a:pPr>
            <a:endParaRPr lang="ru-RU" sz="800" b="1" dirty="0" smtClean="0"/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Обременения: </a:t>
            </a:r>
            <a:r>
              <a:rPr lang="ru-RU" sz="1200" b="1" dirty="0"/>
              <a:t>Санитарно-защитная зона для объекта «Строительство ВЭС 610 МВт и завода ВЭУ. Адыгейская ВЭС» (1-3 этапы)</a:t>
            </a:r>
            <a:endParaRPr lang="ru-RU" sz="1200" b="1" dirty="0" smtClean="0">
              <a:solidFill>
                <a:schemeClr val="tx1"/>
              </a:solidFill>
              <a:cs typeface="Arial" charset="0"/>
            </a:endParaRPr>
          </a:p>
          <a:p>
            <a:pPr marL="180000" lvl="1">
              <a:spcBef>
                <a:spcPts val="0"/>
              </a:spcBef>
            </a:pPr>
            <a:endParaRPr lang="ru-RU" sz="800" dirty="0" smtClean="0">
              <a:solidFill>
                <a:schemeClr val="tx1"/>
              </a:solidFill>
              <a:cs typeface="Arial" charset="0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Категория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: </a:t>
            </a:r>
            <a:r>
              <a:rPr lang="ru-RU" sz="1200" b="1" dirty="0"/>
              <a:t>земли сельскохозяйственного </a:t>
            </a:r>
            <a:r>
              <a:rPr lang="ru-RU" sz="1200" b="1" dirty="0" smtClean="0"/>
              <a:t>назначения</a:t>
            </a:r>
          </a:p>
          <a:p>
            <a:pPr marL="180000" lvl="1">
              <a:spcBef>
                <a:spcPts val="0"/>
              </a:spcBef>
            </a:pPr>
            <a:endParaRPr lang="ru-RU" sz="800" b="1" dirty="0" smtClean="0">
              <a:solidFill>
                <a:schemeClr val="tx1"/>
              </a:solidFill>
              <a:cs typeface="Arial" charset="0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ВРИ: </a:t>
            </a:r>
            <a:r>
              <a:rPr lang="ru-RU" sz="1200" b="1" dirty="0"/>
              <a:t>для сельскохозяйственного производства</a:t>
            </a: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8504" y="3068960"/>
            <a:ext cx="3600000" cy="104993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endParaRPr lang="ru-RU" sz="12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9825" y="4478430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70916" y="4936617"/>
            <a:ext cx="358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Антифеев Николай Сергеевич, </a:t>
            </a:r>
          </a:p>
          <a:p>
            <a:r>
              <a:rPr lang="ru-RU" sz="1200" b="1" dirty="0"/>
              <a:t>тел: (495) 286-52-00, доб. </a:t>
            </a:r>
            <a:r>
              <a:rPr lang="ru-RU" sz="1200" b="1" dirty="0" smtClean="0"/>
              <a:t>6640</a:t>
            </a:r>
          </a:p>
          <a:p>
            <a:r>
              <a:rPr lang="en-US" sz="1200" b="1" dirty="0" smtClean="0"/>
              <a:t>E-mail</a:t>
            </a:r>
            <a:r>
              <a:rPr lang="ru-RU" sz="1200" b="1" dirty="0" smtClean="0"/>
              <a:t>: </a:t>
            </a:r>
            <a:r>
              <a:rPr lang="en-US" sz="1200" b="1" dirty="0" err="1"/>
              <a:t>nikseantifeev</a:t>
            </a:r>
            <a:r>
              <a:rPr lang="ru-RU" sz="1200" b="1" dirty="0"/>
              <a:t>@</a:t>
            </a:r>
            <a:r>
              <a:rPr lang="en-US" sz="1200" b="1" dirty="0" err="1"/>
              <a:t>novawind</a:t>
            </a:r>
            <a:r>
              <a:rPr lang="ru-RU" sz="1200" b="1" dirty="0"/>
              <a:t>.</a:t>
            </a:r>
            <a:r>
              <a:rPr lang="en-US" sz="1200" b="1" dirty="0" err="1"/>
              <a:t>ru</a:t>
            </a:r>
            <a:endParaRPr lang="en-US" sz="12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8" y="1302686"/>
            <a:ext cx="5410170" cy="4790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19" y="1340768"/>
            <a:ext cx="520830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50" b="1" dirty="0" smtClean="0">
                <a:solidFill>
                  <a:srgbClr val="0070C0"/>
                </a:solidFill>
              </a:rPr>
              <a:t>Аукцион на понижение по продаже ЗУ, начальная стоимость – </a:t>
            </a:r>
            <a:r>
              <a:rPr lang="en-US" sz="1350" b="1" dirty="0" smtClean="0">
                <a:solidFill>
                  <a:srgbClr val="0070C0"/>
                </a:solidFill>
              </a:rPr>
              <a:t/>
            </a:r>
            <a:br>
              <a:rPr lang="en-US" sz="1350" b="1" dirty="0" smtClean="0">
                <a:solidFill>
                  <a:srgbClr val="0070C0"/>
                </a:solidFill>
              </a:rPr>
            </a:br>
            <a:r>
              <a:rPr lang="ru-RU" sz="1350" b="1" dirty="0" smtClean="0">
                <a:solidFill>
                  <a:srgbClr val="0070C0"/>
                </a:solidFill>
              </a:rPr>
              <a:t>812 475 руб.,  шаг аукциона – 40 623,75 руб., цена отсечения (минимальная цена продажи) – 534 358, 03 руб., размер задатка – 53 435,80 руб., период приема заявок: с 02.04.2024 </a:t>
            </a:r>
            <a:r>
              <a:rPr lang="ru-RU" sz="1350" b="1" smtClean="0">
                <a:solidFill>
                  <a:srgbClr val="0070C0"/>
                </a:solidFill>
              </a:rPr>
              <a:t>по 02.05.2024                </a:t>
            </a:r>
            <a:endParaRPr lang="ru-RU" sz="135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467" y="62813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Ссылка на </a:t>
            </a:r>
            <a:r>
              <a:rPr lang="ru-RU" sz="1400" b="1" dirty="0" smtClean="0"/>
              <a:t>ЭТП</a:t>
            </a:r>
            <a:r>
              <a:rPr lang="ru-RU" sz="1400" b="1" dirty="0" smtClean="0"/>
              <a:t>: </a:t>
            </a:r>
            <a:r>
              <a:rPr lang="ru-RU" dirty="0"/>
              <a:t> </a:t>
            </a:r>
            <a:r>
              <a:rPr lang="ru-RU" sz="1400" u="sng" dirty="0">
                <a:hlinkClick r:id="rId6"/>
              </a:rPr>
              <a:t>https://com.roseltorg.ru/?&amp;_ga=2.144627701.1912550697.1710859131-1464942576.1706877993#com/procedure/view/procedure/893059</a:t>
            </a:r>
            <a:r>
              <a:rPr lang="ru-RU" sz="1400" dirty="0"/>
              <a:t> </a:t>
            </a:r>
            <a:r>
              <a:rPr lang="ru-RU" dirty="0" smtClean="0"/>
              <a:t>. 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22635" t="20601" r="61418" b="21301"/>
          <a:stretch/>
        </p:blipFill>
        <p:spPr>
          <a:xfrm>
            <a:off x="971600" y="2388423"/>
            <a:ext cx="3459413" cy="3544831"/>
          </a:xfrm>
          <a:prstGeom prst="rect">
            <a:avLst/>
          </a:prstGeom>
        </p:spPr>
      </p:pic>
      <p:pic>
        <p:nvPicPr>
          <p:cNvPr id="27" name="Рисунок 26" descr="КУРСКАЯ АЭС_горизонтальный_рус_сокр"/>
          <p:cNvPicPr/>
          <p:nvPr/>
        </p:nvPicPr>
        <p:blipFill rotWithShape="1"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78"/>
          <a:stretch/>
        </p:blipFill>
        <p:spPr bwMode="auto">
          <a:xfrm>
            <a:off x="1979712" y="2604748"/>
            <a:ext cx="370293" cy="3543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355145" y="2874289"/>
            <a:ext cx="229728" cy="23316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4925</TotalTime>
  <Words>153</Words>
  <Application>Microsoft Office PowerPoint</Application>
  <PresentationFormat>Экран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Земельный участок с кадастровым номером 01:07:3400000:5732 Республика Адыгея, р-н Шовгеновский, п. Зарево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Учаева Елена Павловна</cp:lastModifiedBy>
  <cp:revision>87</cp:revision>
  <cp:lastPrinted>2023-07-13T08:27:06Z</cp:lastPrinted>
  <dcterms:created xsi:type="dcterms:W3CDTF">2016-10-31T13:36:47Z</dcterms:created>
  <dcterms:modified xsi:type="dcterms:W3CDTF">2024-04-04T07:29:10Z</dcterms:modified>
</cp:coreProperties>
</file>