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705419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АО</a:t>
            </a:r>
            <a:r>
              <a:rPr lang="en-US" alt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«НПО «ЦНИИТМАШ»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г. Москва, ул. </a:t>
            </a:r>
            <a:r>
              <a:rPr lang="ru-RU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Шарикоподшипниковская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, дом 4, корпус 17, этаж 1, помещение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III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, комната № 2 площадью 47,00 кв. м.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44075" y="1301522"/>
            <a:ext cx="3420000" cy="285058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Здание (я)</a:t>
            </a:r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37796" y="1556792"/>
            <a:ext cx="3470708" cy="1667812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100" dirty="0">
              <a:cs typeface="Arial" charset="0"/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8490" y="1608953"/>
            <a:ext cx="3449319" cy="1500077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>
                <a:solidFill>
                  <a:schemeClr val="tx1"/>
                </a:solidFill>
                <a:cs typeface="Arial" charset="0"/>
              </a:rPr>
              <a:t>Количество строений/этажей/этаж: 2</a:t>
            </a:r>
            <a:r>
              <a:rPr lang="en-US" sz="11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Arial" charset="0"/>
              </a:rPr>
              <a:t>этажа</a:t>
            </a:r>
            <a:endParaRPr lang="ru-RU" sz="1100" dirty="0">
              <a:solidFill>
                <a:schemeClr val="tx1"/>
              </a:solidFill>
              <a:cs typeface="Arial" charset="0"/>
            </a:endParaRPr>
          </a:p>
          <a:p>
            <a:pPr marL="180000" lvl="1"/>
            <a:r>
              <a:rPr lang="ru-RU" sz="1100" b="1" dirty="0">
                <a:cs typeface="Arial" charset="0"/>
              </a:rPr>
              <a:t>Общая площадь</a:t>
            </a:r>
            <a:r>
              <a:rPr lang="ru-RU" sz="1100" b="1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en-US" sz="1100" b="1" dirty="0">
                <a:solidFill>
                  <a:schemeClr val="tx1"/>
                </a:solidFill>
                <a:cs typeface="Arial" charset="0"/>
              </a:rPr>
              <a:t>583</a:t>
            </a:r>
            <a:r>
              <a:rPr lang="ru-RU" sz="1100" b="1" dirty="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100" b="1" dirty="0">
                <a:solidFill>
                  <a:schemeClr val="tx1"/>
                </a:solidFill>
                <a:cs typeface="Arial" charset="0"/>
              </a:rPr>
              <a:t>70</a:t>
            </a:r>
            <a:endParaRPr lang="ru-RU" sz="1100" dirty="0">
              <a:cs typeface="Arial" charset="0"/>
            </a:endParaRPr>
          </a:p>
          <a:p>
            <a:pPr marL="180000" lvl="1"/>
            <a:r>
              <a:rPr lang="ru-RU" sz="1100" b="1" dirty="0">
                <a:cs typeface="Arial" charset="0"/>
              </a:rPr>
              <a:t>Свободная площадь: 47,00</a:t>
            </a:r>
            <a:endParaRPr lang="en-US" sz="1100" dirty="0">
              <a:cs typeface="Arial" charset="0"/>
            </a:endParaRPr>
          </a:p>
          <a:p>
            <a:pPr marL="180000" lvl="1"/>
            <a:endParaRPr lang="ru-RU" sz="1100" dirty="0"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3506" y="2716195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коммуникации (мощности)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28822" y="3131403"/>
            <a:ext cx="33382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/>
              <a:t>Электричество: </a:t>
            </a:r>
            <a:r>
              <a:rPr lang="en-US" sz="1100" b="1" dirty="0"/>
              <a:t>3</a:t>
            </a:r>
            <a:r>
              <a:rPr lang="ru-RU" sz="1100" b="1" dirty="0"/>
              <a:t> 000 </a:t>
            </a:r>
            <a:r>
              <a:rPr lang="ru-RU" sz="1100" b="1" dirty="0" err="1">
                <a:solidFill>
                  <a:prstClr val="black"/>
                </a:solidFill>
              </a:rPr>
              <a:t>кВА</a:t>
            </a:r>
            <a:endParaRPr lang="ru-RU" sz="1100" b="1" dirty="0">
              <a:solidFill>
                <a:prstClr val="black"/>
              </a:solidFill>
            </a:endParaRPr>
          </a:p>
          <a:p>
            <a:pPr marL="180000" lvl="1"/>
            <a:r>
              <a:rPr lang="ru-RU" sz="1100" b="1" dirty="0"/>
              <a:t>Водоснабжение: </a:t>
            </a:r>
            <a:r>
              <a:rPr lang="ru-RU" sz="1100" b="1" dirty="0">
                <a:solidFill>
                  <a:prstClr val="black"/>
                </a:solidFill>
              </a:rPr>
              <a:t>1 000 куб. м./ </a:t>
            </a:r>
            <a:r>
              <a:rPr lang="ru-RU" sz="1100" b="1" dirty="0" err="1">
                <a:solidFill>
                  <a:prstClr val="black"/>
                </a:solidFill>
              </a:rPr>
              <a:t>мес</a:t>
            </a:r>
            <a:endParaRPr lang="ru-RU" sz="1100" dirty="0"/>
          </a:p>
          <a:p>
            <a:pPr marL="180000" lvl="1">
              <a:tabLst>
                <a:tab pos="269875" algn="l"/>
              </a:tabLst>
            </a:pPr>
            <a:r>
              <a:rPr lang="ru-RU" sz="1100" b="1" dirty="0"/>
              <a:t>Канализация: </a:t>
            </a:r>
            <a:r>
              <a:rPr lang="en-US" sz="1100" b="1" dirty="0">
                <a:solidFill>
                  <a:prstClr val="black"/>
                </a:solidFill>
              </a:rPr>
              <a:t>D 50 </a:t>
            </a:r>
            <a:r>
              <a:rPr lang="ru-RU" sz="1100" b="1" dirty="0">
                <a:solidFill>
                  <a:prstClr val="black"/>
                </a:solidFill>
              </a:rPr>
              <a:t>мм; Максимальная степень наполнения 0,</a:t>
            </a:r>
            <a:r>
              <a:rPr lang="en-US" sz="1100" b="1">
                <a:solidFill>
                  <a:prstClr val="black"/>
                </a:solidFill>
              </a:rPr>
              <a:t>4</a:t>
            </a:r>
            <a:endParaRPr lang="ru-RU" sz="1100" dirty="0">
              <a:solidFill>
                <a:prstClr val="black"/>
              </a:solidFill>
            </a:endParaRPr>
          </a:p>
          <a:p>
            <a:pPr marL="180000" lvl="1"/>
            <a:r>
              <a:rPr lang="ru-RU" sz="1100" b="1" dirty="0"/>
              <a:t>Теплоснабжение:</a:t>
            </a:r>
            <a:r>
              <a:rPr lang="en-US" sz="1100" b="1" dirty="0"/>
              <a:t> 0,49 </a:t>
            </a:r>
            <a:r>
              <a:rPr lang="ru-RU" sz="1100" b="1" dirty="0"/>
              <a:t>Гкал</a:t>
            </a:r>
          </a:p>
          <a:p>
            <a:pPr marL="180000" lvl="1"/>
            <a:r>
              <a:rPr lang="ru-RU" sz="1100" b="1" dirty="0"/>
              <a:t>Газоснабжение: - </a:t>
            </a:r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8" y="1302686"/>
            <a:ext cx="5371809" cy="336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313" y="5218737"/>
            <a:ext cx="192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 здания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6550223"/>
            <a:ext cx="66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https://atomproperty.ru/rent/72772/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9" y="1208345"/>
            <a:ext cx="5300598" cy="334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72A8B2-1DB2-4536-8084-93A4B47CA4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6" y="4505581"/>
            <a:ext cx="2699792" cy="20165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0FD4D1-0B53-427E-94E5-565EEA4DAF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76" y="4497335"/>
            <a:ext cx="2699792" cy="2016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5DC756-6BBB-46DB-A132-706E69D406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21" y="4482680"/>
            <a:ext cx="2697226" cy="202291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0F1CBDA-4751-45F9-B397-736BA0C5AF58}"/>
              </a:ext>
            </a:extLst>
          </p:cNvPr>
          <p:cNvSpPr/>
          <p:nvPr/>
        </p:nvSpPr>
        <p:spPr>
          <a:xfrm rot="11921688" flipV="1">
            <a:off x="1625843" y="2402913"/>
            <a:ext cx="267443" cy="825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5660</TotalTime>
  <Words>110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 АО «НПО «ЦНИИТМАШ» г. Москва, ул. Шарикоподшипниковская, дом 4, корпус 17, этаж 1, помещение III, комната № 2 площадью 47,00 кв. м.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Илюхина Марина Владимировна</cp:lastModifiedBy>
  <cp:revision>114</cp:revision>
  <cp:lastPrinted>2019-03-05T12:23:02Z</cp:lastPrinted>
  <dcterms:created xsi:type="dcterms:W3CDTF">2016-10-31T13:36:47Z</dcterms:created>
  <dcterms:modified xsi:type="dcterms:W3CDTF">2023-03-21T10:12:40Z</dcterms:modified>
</cp:coreProperties>
</file>