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sldIdLst>
    <p:sldId id="313" r:id="rId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CAD"/>
    <a:srgbClr val="29A3C9"/>
    <a:srgbClr val="DB3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659" autoAdjust="0"/>
    <p:restoredTop sz="95682" autoAdjust="0"/>
  </p:normalViewPr>
  <p:slideViewPr>
    <p:cSldViewPr>
      <p:cViewPr varScale="1">
        <p:scale>
          <a:sx n="101" d="100"/>
          <a:sy n="101" d="100"/>
        </p:scale>
        <p:origin x="6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887-B0A5-46AC-92FC-B244B671277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3CE2-FAB5-4301-87B4-3C99F17B1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3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1135287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5731" indent="-425731" algn="l" defTabSz="1135287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22419" indent="-354776" algn="l" defTabSz="1135287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9108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6753" indent="-283822" algn="l" defTabSz="113528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4397" indent="-283822" algn="l" defTabSz="1135287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22040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89684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57327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24972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7644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287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0293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0573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822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5861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73506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115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povarova-ea@rosenergoatom.ru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mmv@khlopin.ru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244409" y="101994"/>
            <a:ext cx="7063895" cy="697910"/>
          </a:xfrm>
        </p:spPr>
        <p:txBody>
          <a:bodyPr anchor="ctr"/>
          <a:lstStyle/>
          <a:p>
            <a:pPr algn="l"/>
            <a:r>
              <a:rPr lang="ru-RU" sz="1400" b="1" dirty="0" smtClean="0">
                <a:latin typeface="Arial" charset="0"/>
                <a:cs typeface="Arial" charset="0"/>
              </a:rPr>
              <a:t>Наименование собственника: </a:t>
            </a:r>
            <a:r>
              <a:rPr lang="ru-RU" sz="1400" dirty="0" smtClean="0"/>
              <a:t>АО </a:t>
            </a:r>
            <a:r>
              <a:rPr lang="ru-RU" sz="1400" dirty="0"/>
              <a:t>«Радиевый институт им. В.Г. Хлопина</a:t>
            </a:r>
            <a:r>
              <a:rPr lang="ru-RU" sz="1400" dirty="0" smtClean="0"/>
              <a:t>»</a:t>
            </a:r>
            <a:r>
              <a:rPr lang="ru-RU" sz="1400" b="1" dirty="0">
                <a:latin typeface="Arial" charset="0"/>
                <a:cs typeface="Arial" charset="0"/>
              </a:rPr>
              <a:t/>
            </a:r>
            <a:br>
              <a:rPr lang="ru-RU" sz="1400" b="1" dirty="0">
                <a:latin typeface="Arial" charset="0"/>
                <a:cs typeface="Arial" charset="0"/>
              </a:rPr>
            </a:br>
            <a:r>
              <a:rPr lang="ru-RU" sz="1400" b="1" dirty="0">
                <a:latin typeface="Arial" charset="0"/>
                <a:cs typeface="Arial" charset="0"/>
              </a:rPr>
              <a:t>Адрес местоположения актива</a:t>
            </a:r>
            <a:r>
              <a:rPr lang="ru-RU" sz="1400" b="1" dirty="0" smtClean="0">
                <a:latin typeface="Arial" charset="0"/>
                <a:cs typeface="Arial" charset="0"/>
              </a:rPr>
              <a:t>: </a:t>
            </a:r>
            <a:r>
              <a:rPr lang="ru-RU" sz="1400" dirty="0"/>
              <a:t>г. Санкт-Петербург, Каменноостровский пр., дом 21, лит</a:t>
            </a:r>
            <a:r>
              <a:rPr lang="ru-RU" sz="1400" dirty="0" smtClean="0"/>
              <a:t>. А</a:t>
            </a:r>
            <a:r>
              <a:rPr lang="ru-RU" sz="1400" dirty="0"/>
              <a:t>, </a:t>
            </a:r>
            <a:r>
              <a:rPr lang="ru-RU" sz="1400" dirty="0" smtClean="0"/>
              <a:t>пом.9-Н</a:t>
            </a:r>
            <a:r>
              <a:rPr lang="ru-RU" sz="1400" dirty="0"/>
              <a:t>, </a:t>
            </a:r>
            <a:r>
              <a:rPr lang="ru-RU" sz="1400" dirty="0" smtClean="0"/>
              <a:t>пом. </a:t>
            </a:r>
            <a:r>
              <a:rPr lang="ru-RU" sz="1400" dirty="0"/>
              <a:t>69-75, 77-83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83968" y="1679405"/>
            <a:ext cx="4706432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400" b="0" dirty="0" smtClean="0">
                <a:solidFill>
                  <a:schemeClr val="tx1"/>
                </a:solidFill>
              </a:rPr>
              <a:t>помещение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Полилиния 27"/>
          <p:cNvSpPr/>
          <p:nvPr/>
        </p:nvSpPr>
        <p:spPr bwMode="auto">
          <a:xfrm>
            <a:off x="4297921" y="2408539"/>
            <a:ext cx="4706432" cy="1312971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1">
              <a:spcBef>
                <a:spcPts val="0"/>
              </a:spcBef>
            </a:pPr>
            <a:r>
              <a:rPr lang="ru-RU" sz="1200" dirty="0" smtClean="0">
                <a:latin typeface="+mn-lt"/>
              </a:rPr>
              <a:t>Общая </a:t>
            </a:r>
            <a:r>
              <a:rPr lang="ru-RU" sz="1200" dirty="0" smtClean="0"/>
              <a:t>площадь помещения: 1 379,00 кв.м.</a:t>
            </a:r>
          </a:p>
          <a:p>
            <a:pPr marL="0" lvl="1"/>
            <a:r>
              <a:rPr lang="ru-RU" sz="1200" dirty="0"/>
              <a:t>Кол-во этажей: 5 (в том числе цокольный этаж</a:t>
            </a:r>
            <a:r>
              <a:rPr lang="ru-RU" sz="1200" dirty="0" smtClean="0"/>
              <a:t>)</a:t>
            </a:r>
          </a:p>
          <a:p>
            <a:pPr marL="0" lvl="1"/>
            <a:r>
              <a:rPr lang="ru-RU" sz="1200" dirty="0"/>
              <a:t>Назначение: нежилое помещение</a:t>
            </a:r>
          </a:p>
          <a:p>
            <a:pPr marL="0" lvl="1"/>
            <a:r>
              <a:rPr lang="ru-RU" sz="1200" dirty="0"/>
              <a:t>Состояние: </a:t>
            </a:r>
            <a:r>
              <a:rPr lang="ru-RU" sz="1200" dirty="0" smtClean="0"/>
              <a:t>удовлетворительное</a:t>
            </a:r>
            <a:endParaRPr lang="ru-RU" sz="1200" dirty="0" smtClean="0">
              <a:latin typeface="+mn-lt"/>
            </a:endParaRPr>
          </a:p>
          <a:p>
            <a:pPr marL="0" lvl="1">
              <a:spcBef>
                <a:spcPts val="0"/>
              </a:spcBef>
            </a:pPr>
            <a:r>
              <a:rPr lang="ru-RU" sz="1200" dirty="0" smtClean="0"/>
              <a:t>Свободная площадь</a:t>
            </a:r>
            <a:r>
              <a:rPr lang="ru-RU" sz="1200" dirty="0"/>
              <a:t>: </a:t>
            </a:r>
            <a:r>
              <a:rPr lang="ru-RU" sz="1200" dirty="0" smtClean="0"/>
              <a:t>242,7 </a:t>
            </a:r>
            <a:r>
              <a:rPr lang="ru-RU" sz="1200" dirty="0"/>
              <a:t>кв.м.</a:t>
            </a:r>
            <a:endParaRPr lang="ru-RU" sz="1200" dirty="0" smtClean="0"/>
          </a:p>
          <a:p>
            <a:pPr marL="0" lvl="1">
              <a:spcBef>
                <a:spcPts val="0"/>
              </a:spcBef>
            </a:pPr>
            <a:r>
              <a:rPr lang="ru-RU" sz="1200" dirty="0" smtClean="0"/>
              <a:t>Этаж: четвертый</a:t>
            </a:r>
            <a:endParaRPr lang="ru-RU" sz="1200" dirty="0" smtClean="0">
              <a:latin typeface="+mn-lt"/>
            </a:endParaRPr>
          </a:p>
          <a:p>
            <a:pPr marL="0" lvl="1">
              <a:spcBef>
                <a:spcPts val="0"/>
              </a:spcBef>
            </a:pPr>
            <a:r>
              <a:rPr lang="ru-RU" sz="1200" dirty="0" smtClean="0">
                <a:latin typeface="+mn-lt"/>
              </a:rPr>
              <a:t>Право</a:t>
            </a:r>
            <a:r>
              <a:rPr lang="ru-RU" sz="1200" dirty="0">
                <a:latin typeface="+mn-lt"/>
              </a:rPr>
              <a:t>: </a:t>
            </a:r>
            <a:r>
              <a:rPr lang="ru-RU" sz="1200" dirty="0" smtClean="0">
                <a:latin typeface="+mn-lt"/>
              </a:rPr>
              <a:t>собственность</a:t>
            </a:r>
          </a:p>
          <a:p>
            <a:pPr marL="0" lvl="1">
              <a:spcBef>
                <a:spcPts val="0"/>
              </a:spcBef>
            </a:pPr>
            <a:r>
              <a:rPr lang="ru-RU" sz="1200" dirty="0" smtClean="0">
                <a:latin typeface="+mn-lt"/>
              </a:rPr>
              <a:t>Кадастровый </a:t>
            </a:r>
            <a:r>
              <a:rPr lang="ru-RU" sz="1200" dirty="0">
                <a:latin typeface="+mn-lt"/>
              </a:rPr>
              <a:t>номер: </a:t>
            </a:r>
            <a:r>
              <a:rPr lang="ru-RU" sz="1200" dirty="0" smtClean="0"/>
              <a:t>78:07:0003075:2357</a:t>
            </a:r>
            <a:endParaRPr lang="ru-RU" sz="1200" dirty="0" smtClean="0">
              <a:latin typeface="+mn-lt"/>
            </a:endParaRPr>
          </a:p>
          <a:p>
            <a:pPr marL="0" lvl="1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Обременения/ограничения: объект КГИОП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83968" y="4504436"/>
            <a:ext cx="4750270" cy="3623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b="0" dirty="0">
                <a:solidFill>
                  <a:schemeClr val="tx1"/>
                </a:solidFill>
              </a:rPr>
              <a:t>Инженерные </a:t>
            </a:r>
            <a:r>
              <a:rPr lang="ru-RU" b="0" dirty="0" smtClean="0">
                <a:solidFill>
                  <a:schemeClr val="tx1"/>
                </a:solidFill>
              </a:rPr>
              <a:t>коммуникации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83969" y="4938421"/>
            <a:ext cx="4734336" cy="44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1"/>
            <a:r>
              <a:rPr lang="ru-RU" sz="1200" dirty="0"/>
              <a:t>Электричество, </a:t>
            </a:r>
            <a:r>
              <a:rPr lang="ru-RU" sz="1200" dirty="0" err="1"/>
              <a:t>водо</a:t>
            </a:r>
            <a:r>
              <a:rPr lang="ru-RU" sz="1200" dirty="0"/>
              <a:t>(тепло)снабжение, канализация: есть. Газоснабжение: отсутствует.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53792" y="5433710"/>
            <a:ext cx="4764512" cy="31336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b="0" dirty="0" smtClean="0">
                <a:solidFill>
                  <a:schemeClr val="tx1"/>
                </a:solidFill>
              </a:rPr>
              <a:t>Контактная информация</a:t>
            </a:r>
            <a:endParaRPr lang="ru-RU" sz="1200" b="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3968" y="5747078"/>
            <a:ext cx="475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ФИО контактного </a:t>
            </a:r>
            <a:r>
              <a:rPr lang="ru-RU" sz="1200" dirty="0" smtClean="0"/>
              <a:t>лица:</a:t>
            </a:r>
          </a:p>
          <a:p>
            <a:r>
              <a:rPr lang="ru-RU" sz="1200" dirty="0" smtClean="0"/>
              <a:t>Марышев Михаил Вениаминович, </a:t>
            </a:r>
          </a:p>
          <a:p>
            <a:r>
              <a:rPr lang="ru-RU" sz="1200" dirty="0"/>
              <a:t>номер </a:t>
            </a:r>
            <a:r>
              <a:rPr lang="ru-RU" sz="1200" dirty="0" smtClean="0"/>
              <a:t>телефона:8(812)346 9029 (доб.4153) </a:t>
            </a:r>
          </a:p>
          <a:p>
            <a:r>
              <a:rPr lang="en-US" sz="1200" dirty="0" smtClean="0"/>
              <a:t>E-mail</a:t>
            </a:r>
            <a:r>
              <a:rPr lang="ru-RU" sz="1200" dirty="0" smtClean="0"/>
              <a:t>: </a:t>
            </a:r>
            <a:r>
              <a:rPr lang="en-US" sz="1200" dirty="0" smtClean="0"/>
              <a:t>mmv@khlopin.ru</a:t>
            </a:r>
            <a:endParaRPr lang="en-US" sz="1200" dirty="0">
              <a:hlinkClick r:id="rId3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99902" y="3937521"/>
            <a:ext cx="473433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ru-RU" sz="1200" dirty="0">
                <a:cs typeface="Arial" charset="0"/>
              </a:rPr>
              <a:t>Возможные способы использования с учетом обременений: </a:t>
            </a:r>
            <a:r>
              <a:rPr lang="ru-RU" sz="1200" dirty="0" smtClean="0">
                <a:cs typeface="Arial" charset="0"/>
              </a:rPr>
              <a:t>офис</a:t>
            </a:r>
            <a:endParaRPr lang="ru-RU" sz="1200" dirty="0">
              <a:cs typeface="Arial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3" y="1679404"/>
            <a:ext cx="3858256" cy="31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3284984"/>
            <a:ext cx="178697" cy="1786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4408" y="767232"/>
            <a:ext cx="7063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Арендная плата за помещение: </a:t>
            </a:r>
            <a:r>
              <a:rPr lang="ru-RU" sz="1400" b="1" dirty="0" smtClean="0"/>
              <a:t>560 637руб. </a:t>
            </a:r>
            <a:r>
              <a:rPr lang="ru-RU" sz="1400" b="1" dirty="0"/>
              <a:t>в квартал. Срок аренды: 11 месяцев. Предложения подавать в любое время в электронной форме на </a:t>
            </a:r>
            <a:r>
              <a:rPr lang="en-US" sz="1400" b="1" dirty="0"/>
              <a:t>E-mail</a:t>
            </a:r>
            <a:r>
              <a:rPr lang="ru-RU" sz="1400" b="1" dirty="0"/>
              <a:t>: </a:t>
            </a:r>
            <a:r>
              <a:rPr lang="en-US" sz="1400" dirty="0">
                <a:hlinkClick r:id="rId6"/>
              </a:rPr>
              <a:t>mmv@khlopin.ru</a:t>
            </a:r>
            <a:endParaRPr lang="en-US" sz="1400" dirty="0">
              <a:hlinkClick r:id="rId3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4966232"/>
            <a:ext cx="1853413" cy="1539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6359" y="4986066"/>
            <a:ext cx="1800200" cy="15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светлая_4х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18142</TotalTime>
  <Words>158</Words>
  <Application>Microsoft Office PowerPoint</Application>
  <PresentationFormat>Экран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презентация_светлая_4х3</vt:lpstr>
      <vt:lpstr>Наименование собственника: АО «Радиевый институт им. В.Г. Хлопина» Адрес местоположения актива: г. Санкт-Петербург, Каменноостровский пр., дом 21, лит. А, пом.9-Н, пом. 69-75, 77-83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Марышев Михаил Вениаминович</cp:lastModifiedBy>
  <cp:revision>249</cp:revision>
  <cp:lastPrinted>2020-03-10T12:34:13Z</cp:lastPrinted>
  <dcterms:created xsi:type="dcterms:W3CDTF">2019-09-24T12:47:23Z</dcterms:created>
  <dcterms:modified xsi:type="dcterms:W3CDTF">2024-02-20T08:02:15Z</dcterms:modified>
</cp:coreProperties>
</file>