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3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596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A0BB0-C374-42D7-8365-B214EAF80389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A48D6-07B3-42AA-A355-12B9D9AEA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738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B2F427-618E-4946-B22A-55A970DA4C1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76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73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2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429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84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12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02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59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22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00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9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F09A9-8FAE-4BB1-8CF8-7F92785DA349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4792-F0C3-48FA-8010-6AD82C4C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64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brikant.ru/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atomproperty.ru/sale/73433/" TargetMode="External"/><Relationship Id="rId12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brikant.ru/v2/trades/procedure/view/JqqDm0Mj4RAPH5eYmRHbiA" TargetMode="External"/><Relationship Id="rId11" Type="http://schemas.openxmlformats.org/officeDocument/2006/relationships/image" Target="../media/image4.emf"/><Relationship Id="rId5" Type="http://schemas.openxmlformats.org/officeDocument/2006/relationships/image" Target="../media/image2.png"/><Relationship Id="rId10" Type="http://schemas.openxmlformats.org/officeDocument/2006/relationships/image" Target="cid:37220944-9B84-4D0F-A19E-BD806A65E3C8-L0-001" TargetMode="External"/><Relationship Id="rId4" Type="http://schemas.openxmlformats.org/officeDocument/2006/relationships/hyperlink" Target="mailto:povarova-ea@rosenergoatom.ru" TargetMode="External"/><Relationship Id="rId9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22676"/>
            <a:ext cx="4968552" cy="3118484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4263" y="33128"/>
            <a:ext cx="97565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5652120" y="1268760"/>
            <a:ext cx="3420000" cy="2862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Земельный участок</a:t>
            </a:r>
            <a:endParaRPr lang="ru-RU" dirty="0"/>
          </a:p>
        </p:txBody>
      </p:sp>
      <p:sp>
        <p:nvSpPr>
          <p:cNvPr id="66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77788"/>
            <a:ext cx="8207375" cy="903287"/>
          </a:xfr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Объекты недвижимого имущества (2 шт.), расположенные по адресу: </a:t>
            </a:r>
            <a:r>
              <a:rPr lang="ru-RU" sz="2400" b="1" dirty="0">
                <a:solidFill>
                  <a:srgbClr val="FFFF00"/>
                </a:solidFill>
              </a:rPr>
              <a:t>Смоленская область, </a:t>
            </a:r>
            <a:r>
              <a:rPr lang="ru-RU" sz="2400" b="1" dirty="0" err="1">
                <a:solidFill>
                  <a:srgbClr val="FFFF00"/>
                </a:solidFill>
              </a:rPr>
              <a:t>Рославльский</a:t>
            </a:r>
            <a:r>
              <a:rPr lang="ru-RU" sz="2400" b="1" dirty="0">
                <a:solidFill>
                  <a:srgbClr val="FFFF00"/>
                </a:solidFill>
              </a:rPr>
              <a:t> район, село Екимовичи, ул. Большая Советская, сооружение 83.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3561" y="6505599"/>
            <a:ext cx="22474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652120" y="2780928"/>
            <a:ext cx="3420000" cy="266727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Нежилое здание</a:t>
            </a:r>
            <a:endParaRPr lang="ru-RU" dirty="0"/>
          </a:p>
        </p:txBody>
      </p:sp>
      <p:sp>
        <p:nvSpPr>
          <p:cNvPr id="195" name="Полилиния 194"/>
          <p:cNvSpPr/>
          <p:nvPr/>
        </p:nvSpPr>
        <p:spPr bwMode="auto">
          <a:xfrm>
            <a:off x="5508504" y="1556792"/>
            <a:ext cx="3600000" cy="1268809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>
              <a:spcBef>
                <a:spcPts val="0"/>
              </a:spcBef>
            </a:pPr>
            <a:r>
              <a:rPr lang="ru-RU" sz="1100" b="1" dirty="0">
                <a:latin typeface="+mn-lt"/>
              </a:rPr>
              <a:t>Площадь: </a:t>
            </a:r>
            <a:r>
              <a:rPr lang="ru-RU" sz="1100" b="1" dirty="0" smtClean="0"/>
              <a:t>269</a:t>
            </a:r>
            <a:r>
              <a:rPr lang="ru-RU" sz="1100" b="1" dirty="0" smtClean="0">
                <a:latin typeface="+mn-lt"/>
              </a:rPr>
              <a:t> кв.м.</a:t>
            </a:r>
          </a:p>
          <a:p>
            <a:pPr marL="180000" lvl="1">
              <a:spcBef>
                <a:spcPts val="0"/>
              </a:spcBef>
            </a:pPr>
            <a:r>
              <a:rPr lang="ru-RU" sz="1100" b="1" dirty="0" smtClean="0">
                <a:latin typeface="+mn-lt"/>
              </a:rPr>
              <a:t>Право</a:t>
            </a:r>
            <a:r>
              <a:rPr lang="ru-RU" sz="1100" b="1" dirty="0">
                <a:latin typeface="+mn-lt"/>
              </a:rPr>
              <a:t>: </a:t>
            </a:r>
            <a:r>
              <a:rPr lang="ru-RU" sz="1100" b="1" dirty="0" smtClean="0">
                <a:latin typeface="+mn-lt"/>
              </a:rPr>
              <a:t>частная собственность.</a:t>
            </a:r>
          </a:p>
          <a:p>
            <a:pPr marL="180000" lvl="1">
              <a:spcBef>
                <a:spcPts val="0"/>
              </a:spcBef>
            </a:pPr>
            <a:r>
              <a:rPr lang="ru-RU" sz="1100" b="1" dirty="0" smtClean="0">
                <a:latin typeface="+mn-lt"/>
              </a:rPr>
              <a:t>Кадастровый номер:67:15:0070102:8 и учетный номер части 67:15:0070102:8/2</a:t>
            </a:r>
            <a:r>
              <a:rPr lang="ru-RU" sz="1100" b="1" dirty="0" smtClean="0">
                <a:cs typeface="Arial" charset="0"/>
              </a:rPr>
              <a:t>.</a:t>
            </a:r>
            <a:endParaRPr lang="ru-RU" sz="1100" b="1" dirty="0" smtClean="0"/>
          </a:p>
          <a:p>
            <a:pPr marL="180000" lvl="1">
              <a:spcBef>
                <a:spcPts val="0"/>
              </a:spcBef>
            </a:pPr>
            <a:r>
              <a:rPr lang="ru-RU" sz="1100" b="1" dirty="0" smtClean="0">
                <a:solidFill>
                  <a:schemeClr val="tx1"/>
                </a:solidFill>
                <a:latin typeface="+mn-lt"/>
                <a:cs typeface="Arial" charset="0"/>
              </a:rPr>
              <a:t>Обременения</a:t>
            </a:r>
            <a:r>
              <a:rPr lang="ru-RU" sz="1100" dirty="0">
                <a:solidFill>
                  <a:schemeClr val="tx1"/>
                </a:solidFill>
                <a:latin typeface="+mn-lt"/>
                <a:cs typeface="Arial" charset="0"/>
              </a:rPr>
              <a:t>: </a:t>
            </a:r>
            <a:r>
              <a:rPr lang="ru-RU" sz="1100" b="1" dirty="0" smtClean="0"/>
              <a:t>отсутствуют.</a:t>
            </a:r>
          </a:p>
          <a:p>
            <a:pPr marL="180000" lvl="1">
              <a:spcBef>
                <a:spcPts val="0"/>
              </a:spcBef>
            </a:pPr>
            <a:r>
              <a:rPr lang="ru-RU" sz="1100" b="1" dirty="0" smtClean="0">
                <a:solidFill>
                  <a:schemeClr val="tx1"/>
                </a:solidFill>
                <a:latin typeface="+mn-lt"/>
                <a:cs typeface="Arial" charset="0"/>
              </a:rPr>
              <a:t>Категория</a:t>
            </a:r>
            <a:r>
              <a:rPr lang="ru-RU" sz="1100" dirty="0">
                <a:solidFill>
                  <a:schemeClr val="tx1"/>
                </a:solidFill>
                <a:latin typeface="+mn-lt"/>
                <a:cs typeface="Arial" charset="0"/>
              </a:rPr>
              <a:t>: </a:t>
            </a:r>
            <a:r>
              <a:rPr lang="ru-RU" sz="1100" b="1" dirty="0" smtClean="0"/>
              <a:t>земли населенных пунктов.</a:t>
            </a:r>
          </a:p>
          <a:p>
            <a:pPr marL="180000" lvl="1">
              <a:spcBef>
                <a:spcPts val="0"/>
              </a:spcBef>
            </a:pPr>
            <a:r>
              <a:rPr lang="ru-RU" sz="1100" b="1" dirty="0" smtClean="0">
                <a:solidFill>
                  <a:schemeClr val="tx1"/>
                </a:solidFill>
                <a:latin typeface="+mn-lt"/>
                <a:cs typeface="Arial" charset="0"/>
              </a:rPr>
              <a:t>ВРИ: для прочих объектов лесного хозяйства.</a:t>
            </a:r>
            <a:endParaRPr lang="ru-RU" sz="1100" b="1" dirty="0"/>
          </a:p>
        </p:txBody>
      </p:sp>
      <p:sp>
        <p:nvSpPr>
          <p:cNvPr id="88" name="Полилиния 87"/>
          <p:cNvSpPr/>
          <p:nvPr/>
        </p:nvSpPr>
        <p:spPr bwMode="auto">
          <a:xfrm>
            <a:off x="5508504" y="3219995"/>
            <a:ext cx="3600000" cy="778020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/>
            <a:r>
              <a:rPr lang="ru-RU" sz="1100" b="1" dirty="0" smtClean="0">
                <a:solidFill>
                  <a:schemeClr val="tx1"/>
                </a:solidFill>
                <a:latin typeface="+mn-lt"/>
                <a:cs typeface="Arial" charset="0"/>
              </a:rPr>
              <a:t>Площадь</a:t>
            </a:r>
            <a:r>
              <a:rPr lang="en-US" sz="1100" b="1" dirty="0" smtClean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ru-RU" sz="1100" b="1" dirty="0" smtClean="0">
                <a:solidFill>
                  <a:schemeClr val="tx1"/>
                </a:solidFill>
                <a:latin typeface="+mn-lt"/>
                <a:cs typeface="Arial" charset="0"/>
              </a:rPr>
              <a:t>здания: 280,8</a:t>
            </a:r>
            <a:r>
              <a:rPr lang="ru-RU" sz="1100" b="1" dirty="0" smtClean="0">
                <a:cs typeface="Arial" charset="0"/>
              </a:rPr>
              <a:t> </a:t>
            </a:r>
            <a:r>
              <a:rPr lang="ru-RU" sz="1100" b="1" dirty="0" err="1" smtClean="0">
                <a:cs typeface="Arial" charset="0"/>
              </a:rPr>
              <a:t>кв.м</a:t>
            </a:r>
            <a:r>
              <a:rPr lang="ru-RU" sz="1100" b="1" dirty="0" smtClean="0">
                <a:cs typeface="Arial" charset="0"/>
              </a:rPr>
              <a:t>.</a:t>
            </a:r>
          </a:p>
          <a:p>
            <a:pPr marL="180000" lvl="1"/>
            <a:r>
              <a:rPr lang="ru-RU" sz="1100" b="1" dirty="0" smtClean="0">
                <a:cs typeface="Arial" charset="0"/>
              </a:rPr>
              <a:t>Год постройки: 1991</a:t>
            </a:r>
          </a:p>
          <a:p>
            <a:pPr marL="180000" lvl="1"/>
            <a:r>
              <a:rPr lang="ru-RU" sz="1100" b="1" dirty="0" smtClean="0">
                <a:cs typeface="Arial" charset="0"/>
              </a:rPr>
              <a:t>Площадь помещений: 1 этаж 61,4кв.м, </a:t>
            </a:r>
            <a:r>
              <a:rPr lang="ru-RU" sz="1100" b="1" dirty="0">
                <a:cs typeface="Arial" charset="0"/>
              </a:rPr>
              <a:t>1 этаж </a:t>
            </a:r>
            <a:r>
              <a:rPr lang="ru-RU" sz="1100" b="1" dirty="0" smtClean="0">
                <a:cs typeface="Arial" charset="0"/>
              </a:rPr>
              <a:t>61,4кв.м, </a:t>
            </a:r>
            <a:r>
              <a:rPr lang="ru-RU" sz="1100" b="1" dirty="0">
                <a:cs typeface="Arial" charset="0"/>
              </a:rPr>
              <a:t>подвал </a:t>
            </a:r>
            <a:r>
              <a:rPr lang="ru-RU" sz="1100" b="1" dirty="0" smtClean="0">
                <a:cs typeface="Arial" charset="0"/>
              </a:rPr>
              <a:t>158 </a:t>
            </a:r>
            <a:r>
              <a:rPr lang="ru-RU" sz="1100" b="1" dirty="0" err="1" smtClean="0">
                <a:cs typeface="Arial" charset="0"/>
              </a:rPr>
              <a:t>кв.м</a:t>
            </a:r>
            <a:r>
              <a:rPr lang="ru-RU" sz="1100" b="1" dirty="0" smtClean="0">
                <a:cs typeface="Arial" charset="0"/>
              </a:rPr>
              <a:t>.</a:t>
            </a:r>
            <a:endParaRPr lang="ru-RU" sz="1100" b="1" dirty="0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marL="180000" lvl="1"/>
            <a:r>
              <a:rPr lang="ru-RU" sz="1100" b="1" dirty="0" smtClean="0">
                <a:solidFill>
                  <a:schemeClr val="tx1"/>
                </a:solidFill>
                <a:latin typeface="+mn-lt"/>
                <a:cs typeface="Arial" charset="0"/>
              </a:rPr>
              <a:t>Право</a:t>
            </a:r>
            <a:r>
              <a:rPr lang="ru-RU" sz="1100" b="1" dirty="0">
                <a:solidFill>
                  <a:schemeClr val="tx1"/>
                </a:solidFill>
                <a:latin typeface="+mn-lt"/>
                <a:cs typeface="Arial" charset="0"/>
              </a:rPr>
              <a:t>:</a:t>
            </a:r>
            <a:r>
              <a:rPr lang="ru-RU" sz="1100" dirty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ru-RU" sz="1100" b="1" dirty="0" smtClean="0">
                <a:cs typeface="Arial" charset="0"/>
              </a:rPr>
              <a:t>частная собственность.</a:t>
            </a:r>
          </a:p>
          <a:p>
            <a:pPr marL="180000" lvl="1"/>
            <a:r>
              <a:rPr lang="ru-RU" sz="1100" b="1" dirty="0" smtClean="0">
                <a:solidFill>
                  <a:schemeClr val="tx1"/>
                </a:solidFill>
                <a:latin typeface="+mn-lt"/>
                <a:cs typeface="Arial" charset="0"/>
              </a:rPr>
              <a:t>Обременения</a:t>
            </a:r>
            <a:r>
              <a:rPr lang="ru-RU" sz="1100" b="1" dirty="0">
                <a:solidFill>
                  <a:schemeClr val="tx1"/>
                </a:solidFill>
                <a:latin typeface="+mn-lt"/>
                <a:cs typeface="Arial" charset="0"/>
              </a:rPr>
              <a:t>:</a:t>
            </a:r>
            <a:r>
              <a:rPr lang="ru-RU" sz="1100" dirty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ru-RU" sz="1100" b="1" dirty="0" smtClean="0"/>
              <a:t>отсутствуют.</a:t>
            </a:r>
            <a:endParaRPr lang="ru-RU" sz="1100" dirty="0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marL="180000" lvl="1"/>
            <a:r>
              <a:rPr lang="ru-RU" sz="1100" b="1" dirty="0" smtClean="0">
                <a:solidFill>
                  <a:schemeClr val="tx1"/>
                </a:solidFill>
                <a:latin typeface="+mn-lt"/>
                <a:cs typeface="Arial" charset="0"/>
              </a:rPr>
              <a:t>Состояние: удовлетворительное.</a:t>
            </a:r>
            <a:endParaRPr lang="ru-RU" sz="1100" dirty="0">
              <a:latin typeface="+mn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652120" y="4168442"/>
            <a:ext cx="3420000" cy="266870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Инженерные </a:t>
            </a:r>
            <a:r>
              <a:rPr lang="ru-RU" dirty="0" smtClean="0"/>
              <a:t>коммуникации (мощности)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521481" y="4509120"/>
            <a:ext cx="3587023" cy="93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/>
            <a:r>
              <a:rPr lang="ru-RU" sz="1100" b="1" dirty="0">
                <a:latin typeface="+mn-lt"/>
              </a:rPr>
              <a:t>Электричество: </a:t>
            </a:r>
            <a:r>
              <a:rPr lang="ru-RU" sz="1100" b="1" dirty="0" smtClean="0"/>
              <a:t>отсутствует.</a:t>
            </a:r>
            <a:endParaRPr lang="ru-RU" sz="1100" b="1" dirty="0" smtClean="0">
              <a:latin typeface="+mn-lt"/>
            </a:endParaRPr>
          </a:p>
          <a:p>
            <a:pPr marL="180000" lvl="1"/>
            <a:r>
              <a:rPr lang="ru-RU" sz="1100" b="1" dirty="0" smtClean="0">
                <a:latin typeface="+mn-lt"/>
              </a:rPr>
              <a:t>Водоснабжение</a:t>
            </a:r>
            <a:r>
              <a:rPr lang="ru-RU" sz="1100" b="1" dirty="0">
                <a:latin typeface="+mn-lt"/>
              </a:rPr>
              <a:t>: </a:t>
            </a:r>
            <a:r>
              <a:rPr lang="ru-RU" sz="1100" b="1" dirty="0"/>
              <a:t>отсутствует.</a:t>
            </a:r>
            <a:endParaRPr lang="ru-RU" sz="1100" dirty="0" smtClean="0">
              <a:latin typeface="+mn-lt"/>
            </a:endParaRPr>
          </a:p>
          <a:p>
            <a:pPr marL="180000" lvl="1"/>
            <a:r>
              <a:rPr lang="ru-RU" sz="1100" b="1" dirty="0" smtClean="0">
                <a:latin typeface="+mn-lt"/>
              </a:rPr>
              <a:t>Канализация</a:t>
            </a:r>
            <a:r>
              <a:rPr lang="ru-RU" sz="1100" b="1" dirty="0">
                <a:latin typeface="+mn-lt"/>
              </a:rPr>
              <a:t>: </a:t>
            </a:r>
            <a:r>
              <a:rPr lang="ru-RU" sz="1100" b="1" dirty="0"/>
              <a:t>отсутствует</a:t>
            </a:r>
            <a:r>
              <a:rPr lang="ru-RU" sz="1100" b="1" dirty="0" smtClean="0">
                <a:latin typeface="+mn-lt"/>
              </a:rPr>
              <a:t>.</a:t>
            </a:r>
            <a:endParaRPr lang="ru-RU" sz="1100" dirty="0" smtClean="0">
              <a:latin typeface="+mn-lt"/>
            </a:endParaRPr>
          </a:p>
          <a:p>
            <a:pPr marL="180000" lvl="1"/>
            <a:r>
              <a:rPr lang="ru-RU" sz="1100" b="1" dirty="0" smtClean="0">
                <a:latin typeface="+mn-lt"/>
              </a:rPr>
              <a:t>Теплоснабжение: </a:t>
            </a:r>
            <a:r>
              <a:rPr lang="ru-RU" sz="1100" b="1" dirty="0"/>
              <a:t>отсутствует</a:t>
            </a:r>
            <a:r>
              <a:rPr lang="ru-RU" sz="1100" b="1" dirty="0" smtClean="0">
                <a:latin typeface="+mn-lt"/>
              </a:rPr>
              <a:t>.</a:t>
            </a:r>
          </a:p>
          <a:p>
            <a:pPr marL="180000" lvl="1"/>
            <a:r>
              <a:rPr lang="ru-RU" sz="1100" b="1" dirty="0" smtClean="0"/>
              <a:t>Газоснабжение:</a:t>
            </a:r>
            <a:r>
              <a:rPr lang="ru-RU" sz="1100" b="1" dirty="0" smtClean="0">
                <a:latin typeface="+mn-lt"/>
              </a:rPr>
              <a:t> </a:t>
            </a:r>
            <a:r>
              <a:rPr lang="ru-RU" sz="1100" b="1" dirty="0"/>
              <a:t>отсутствует</a:t>
            </a:r>
            <a:r>
              <a:rPr lang="ru-RU" sz="1100" b="1" dirty="0" smtClean="0">
                <a:latin typeface="+mn-lt"/>
              </a:rPr>
              <a:t>.</a:t>
            </a:r>
            <a:endParaRPr lang="ru-RU" sz="1100" dirty="0" smtClean="0"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341714" y="6452791"/>
            <a:ext cx="811212" cy="377825"/>
          </a:xfrm>
        </p:spPr>
        <p:txBody>
          <a:bodyPr/>
          <a:lstStyle/>
          <a:p>
            <a:pPr algn="ctr">
              <a:defRPr/>
            </a:pPr>
            <a:fld id="{58C9DAD9-0460-481D-8B9F-84A479B5BBA4}" type="slidenum">
              <a:rPr lang="ru-RU" sz="1600" b="1" smtClean="0">
                <a:solidFill>
                  <a:srgbClr val="0070C0"/>
                </a:solidFill>
              </a:rPr>
              <a:pPr algn="ctr">
                <a:defRPr/>
              </a:pPr>
              <a:t>1</a:t>
            </a:fld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28548" y="5507179"/>
            <a:ext cx="3420000" cy="2880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200" dirty="0" smtClean="0"/>
              <a:t>Контактная информация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616496" y="5840060"/>
            <a:ext cx="342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Лучников Константин Вадимович,</a:t>
            </a:r>
          </a:p>
          <a:p>
            <a:r>
              <a:rPr lang="ru-RU" sz="1100" b="1" dirty="0"/>
              <a:t>тел.: 8 910 393 01 10 </a:t>
            </a:r>
            <a:r>
              <a:rPr lang="en-US" sz="1100" b="1" dirty="0"/>
              <a:t>E-mail</a:t>
            </a:r>
            <a:r>
              <a:rPr lang="ru-RU" sz="1100" b="1" dirty="0"/>
              <a:t>: k.luchnikov@ase-ec.ru</a:t>
            </a:r>
            <a:endParaRPr lang="en-US" sz="1100" b="1" dirty="0">
              <a:hlinkClick r:id="rId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9812" y="1184096"/>
            <a:ext cx="6228312" cy="2888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3212976"/>
            <a:ext cx="4695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Местоположения актива на карте</a:t>
            </a:r>
            <a:endParaRPr lang="ru-RU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9" y="4510802"/>
            <a:ext cx="2412816" cy="1770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4519863"/>
            <a:ext cx="2412816" cy="1747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3568" y="52292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актива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222124" y="521129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актива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-612576" y="6407740"/>
            <a:ext cx="9765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Ссылка на </a:t>
            </a:r>
            <a:r>
              <a:rPr lang="en-US" sz="1400" b="1" dirty="0"/>
              <a:t>atomproperty.ru </a:t>
            </a:r>
            <a:r>
              <a:rPr lang="ru-RU" sz="1400" b="1" dirty="0"/>
              <a:t>и </a:t>
            </a:r>
            <a:r>
              <a:rPr lang="ru-RU" sz="1400" b="1" dirty="0" smtClean="0"/>
              <a:t>ЭТП:</a:t>
            </a:r>
            <a:r>
              <a:rPr lang="ru-RU" sz="1400" u="sng" dirty="0"/>
              <a:t> </a:t>
            </a:r>
            <a:r>
              <a:rPr lang="en-US" sz="1400" u="sng" dirty="0">
                <a:hlinkClick r:id="rId6"/>
              </a:rPr>
              <a:t>https://</a:t>
            </a:r>
            <a:r>
              <a:rPr lang="en-US" sz="1400" u="sng" dirty="0" smtClean="0">
                <a:hlinkClick r:id="rId6"/>
              </a:rPr>
              <a:t>www.fabrikant.ru/v2/trades/procedure/view/JqqDm0Mj4RAPH5eYmRHbiA</a:t>
            </a:r>
            <a:r>
              <a:rPr lang="ru-RU" sz="1400" u="sng" dirty="0" smtClean="0"/>
              <a:t> </a:t>
            </a:r>
            <a:r>
              <a:rPr lang="ru-RU" sz="1400" u="sng" dirty="0" smtClean="0"/>
              <a:t>№ 5339952 </a:t>
            </a:r>
            <a:r>
              <a:rPr lang="en-US" sz="1400" u="sng" dirty="0" smtClean="0">
                <a:hlinkClick r:id="rId7"/>
              </a:rPr>
              <a:t>https</a:t>
            </a:r>
            <a:r>
              <a:rPr lang="en-US" sz="1400" u="sng" dirty="0">
                <a:hlinkClick r:id="rId7"/>
              </a:rPr>
              <a:t>://</a:t>
            </a:r>
            <a:r>
              <a:rPr lang="en-US" sz="1400" u="sng" dirty="0" smtClean="0">
                <a:hlinkClick r:id="rId7"/>
              </a:rPr>
              <a:t>atomproperty.ru/sale/73</a:t>
            </a:r>
            <a:r>
              <a:rPr lang="ru-RU" sz="1400" u="sng" dirty="0" smtClean="0">
                <a:hlinkClick r:id="rId7"/>
              </a:rPr>
              <a:t>433</a:t>
            </a:r>
            <a:r>
              <a:rPr lang="en-US" sz="1400" u="sng" smtClean="0">
                <a:hlinkClick r:id="rId7"/>
              </a:rPr>
              <a:t>/</a:t>
            </a:r>
            <a:r>
              <a:rPr lang="en-US" sz="1400" u="sng" smtClean="0"/>
              <a:t> </a:t>
            </a:r>
            <a:endParaRPr lang="ru-RU" sz="1400" u="sng" dirty="0">
              <a:hlinkClick r:id="rId8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-644876" y="1192908"/>
            <a:ext cx="62283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/>
              <a:t>Сбор предложений. По итогам процедуры определяется наилучшее предложение для установления условий возможного проведения аукциона на понижение, период приема заявок до 10.00</a:t>
            </a:r>
            <a:r>
              <a:rPr lang="en-US" sz="1200" dirty="0"/>
              <a:t> </a:t>
            </a:r>
            <a:r>
              <a:rPr lang="en-US" sz="1200" dirty="0" smtClean="0"/>
              <a:t>26.06.2024</a:t>
            </a:r>
            <a:endParaRPr lang="ru-RU" sz="1200" dirty="0"/>
          </a:p>
        </p:txBody>
      </p:sp>
      <p:pic>
        <p:nvPicPr>
          <p:cNvPr id="28" name="Рисунок 27" descr="image0.jpeg"/>
          <p:cNvPicPr/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1772816"/>
            <a:ext cx="6204504" cy="256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12576" y="4315968"/>
            <a:ext cx="3348372" cy="21368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35796" y="4315968"/>
            <a:ext cx="2887764" cy="213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5952</TotalTime>
  <Words>198</Words>
  <Application>Microsoft Office PowerPoint</Application>
  <PresentationFormat>Экран (4:3)</PresentationFormat>
  <Paragraphs>32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Объекты недвижимого имущества (2 шт.), расположенные по адресу: Смоленская область, Рославльский район, село Екимовичи, ул. Большая Советская, сооружение 83.</vt:lpstr>
    </vt:vector>
  </TitlesOfParts>
  <Company>Rosatom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Горина Зоя Александровна</dc:creator>
  <cp:lastModifiedBy>User</cp:lastModifiedBy>
  <cp:revision>155</cp:revision>
  <dcterms:created xsi:type="dcterms:W3CDTF">2016-10-31T13:36:47Z</dcterms:created>
  <dcterms:modified xsi:type="dcterms:W3CDTF">2024-05-10T11:15:30Z</dcterms:modified>
</cp:coreProperties>
</file>