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лезнев Алексей Васильевич" initials="САВ" lastIdx="1" clrIdx="0">
    <p:extLst>
      <p:ext uri="{19B8F6BF-5375-455C-9EA6-DF929625EA0E}">
        <p15:presenceInfo xmlns:p15="http://schemas.microsoft.com/office/powerpoint/2012/main" userId="S-1-5-21-3119835862-1306673144-2631644997-273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88" d="100"/>
          <a:sy n="88" d="100"/>
        </p:scale>
        <p:origin x="151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a-k-d.ru/tender/76011" TargetMode="External"/><Relationship Id="rId5" Type="http://schemas.openxmlformats.org/officeDocument/2006/relationships/hyperlink" Target="mailto:povarova-ea@rosenergoatom.ru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AlVaSeleznev@aem-group.ru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Объект незавершенного строительства</a:t>
            </a:r>
            <a:br>
              <a:rPr lang="ru-RU" sz="3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Санкт Петербург, г. Колпино, Ижорский завод, д. 104 лит А, пом. 5У-Н</a:t>
            </a:r>
            <a:endParaRPr lang="en-US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53737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ОНЗС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484784"/>
            <a:ext cx="3600000" cy="119699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r>
              <a:rPr lang="ru-RU" sz="1200" b="1" dirty="0">
                <a:latin typeface="+mn-lt"/>
              </a:rPr>
              <a:t>Площадь: </a:t>
            </a:r>
            <a:r>
              <a:rPr lang="ru-RU" sz="1200" b="1" dirty="0" smtClean="0">
                <a:latin typeface="+mn-lt"/>
              </a:rPr>
              <a:t>2528 </a:t>
            </a:r>
            <a:r>
              <a:rPr lang="ru-RU" sz="1200" b="1" dirty="0" err="1" smtClean="0">
                <a:latin typeface="+mn-lt"/>
              </a:rPr>
              <a:t>кв.м</a:t>
            </a: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Право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Аренда</a:t>
            </a: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Кадастровый </a:t>
            </a:r>
            <a:r>
              <a:rPr lang="ru-RU" sz="1200" b="1" dirty="0">
                <a:latin typeface="+mn-lt"/>
              </a:rPr>
              <a:t>номер: </a:t>
            </a:r>
            <a:r>
              <a:rPr lang="ru-RU" sz="1200" b="1" dirty="0" smtClean="0">
                <a:latin typeface="+mn-lt"/>
              </a:rPr>
              <a:t>78:37:0017212:81</a:t>
            </a: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Категория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Земли населенных пунктов</a:t>
            </a: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ВРИ: для размещения пром</a:t>
            </a:r>
            <a:r>
              <a:rPr lang="ru-RU" sz="1200" b="1" dirty="0" smtClean="0">
                <a:cs typeface="Arial" charset="0"/>
              </a:rPr>
              <a:t>ышленных объектов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27133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Площадь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: 1146 </a:t>
            </a:r>
            <a:r>
              <a:rPr lang="ru-RU" sz="1200" b="1" dirty="0" err="1" smtClean="0">
                <a:solidFill>
                  <a:schemeClr val="tx1"/>
                </a:solidFill>
                <a:latin typeface="+mn-lt"/>
                <a:cs typeface="Arial" charset="0"/>
              </a:rPr>
              <a:t>кв.м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cs typeface="Arial" charset="0"/>
              </a:rPr>
              <a:t>Кадастровый номер: 78:37:0017212:5282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собственность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не зарегистрировано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удовлетворительное</a:t>
            </a:r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508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437240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-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Водоснабжение:-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-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Теплоснабжение:-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-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Селезнев Алексей Васильевич</a:t>
            </a:r>
          </a:p>
          <a:p>
            <a:r>
              <a:rPr lang="ru-RU" sz="1200" b="1" dirty="0" smtClean="0"/>
              <a:t>номер телефона</a:t>
            </a:r>
            <a:r>
              <a:rPr lang="ru-RU" sz="1200" b="1" dirty="0"/>
              <a:t>:</a:t>
            </a:r>
            <a:r>
              <a:rPr lang="ru-RU" sz="1200" b="1" dirty="0" smtClean="0"/>
              <a:t>  +7 966 176 38 33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b="1" dirty="0" smtClean="0">
                <a:hlinkClick r:id="rId4"/>
              </a:rPr>
              <a:t>AlVaSeleznev@aem-group.ru</a:t>
            </a:r>
            <a:r>
              <a:rPr lang="en-US" sz="1200" b="1" dirty="0" smtClean="0"/>
              <a:t> </a:t>
            </a:r>
            <a:endParaRPr lang="en-US" sz="1200" b="1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3352" y="2555596"/>
            <a:ext cx="469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18" y="1411876"/>
            <a:ext cx="4722589" cy="2851337"/>
          </a:xfrm>
          <a:prstGeom prst="rect">
            <a:avLst/>
          </a:prstGeom>
        </p:spPr>
      </p:pic>
      <p:pic>
        <p:nvPicPr>
          <p:cNvPr id="26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18646" y="2756990"/>
            <a:ext cx="234300" cy="233020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на понижение. </a:t>
            </a:r>
            <a:r>
              <a:rPr lang="ru-RU" sz="1400" b="1" dirty="0">
                <a:solidFill>
                  <a:srgbClr val="FF0000"/>
                </a:solidFill>
              </a:rPr>
              <a:t>Дата аукциона:  </a:t>
            </a:r>
            <a:r>
              <a:rPr lang="ru-RU" sz="1400" b="1" dirty="0" smtClean="0">
                <a:solidFill>
                  <a:srgbClr val="FF0000"/>
                </a:solidFill>
              </a:rPr>
              <a:t>13.07.2023</a:t>
            </a:r>
            <a:endParaRPr lang="ru-RU" sz="1400" b="1" dirty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Начальная цена 29 602 489 </a:t>
            </a:r>
            <a:r>
              <a:rPr lang="ru-RU" sz="1400" b="1" dirty="0">
                <a:solidFill>
                  <a:srgbClr val="0070C0"/>
                </a:solidFill>
              </a:rPr>
              <a:t>руб</a:t>
            </a:r>
            <a:r>
              <a:rPr lang="ru-RU" sz="1400" b="1" dirty="0" smtClean="0">
                <a:solidFill>
                  <a:srgbClr val="0070C0"/>
                </a:solidFill>
              </a:rPr>
              <a:t>. с НДС</a:t>
            </a:r>
            <a:endParaRPr lang="ru-RU" sz="1400" b="1" dirty="0">
              <a:solidFill>
                <a:srgbClr val="0070C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Ц</a:t>
            </a:r>
            <a:r>
              <a:rPr lang="ru-RU" sz="1600" b="1" dirty="0" smtClean="0">
                <a:solidFill>
                  <a:srgbClr val="FF0000"/>
                </a:solidFill>
              </a:rPr>
              <a:t>ена отсечения 12 500 000 </a:t>
            </a:r>
            <a:r>
              <a:rPr lang="ru-RU" sz="1600" b="1" dirty="0" err="1" smtClean="0">
                <a:solidFill>
                  <a:srgbClr val="FF0000"/>
                </a:solidFill>
              </a:rPr>
              <a:t>руб.с</a:t>
            </a:r>
            <a:r>
              <a:rPr lang="ru-RU" sz="1600" b="1" dirty="0" smtClean="0">
                <a:solidFill>
                  <a:srgbClr val="FF0000"/>
                </a:solidFill>
              </a:rPr>
              <a:t> НДС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0" y="3831979"/>
            <a:ext cx="1836862" cy="2449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917" y="3825743"/>
            <a:ext cx="1826107" cy="24348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12880" y="6452791"/>
            <a:ext cx="9875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Аукцион: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0127" y="642046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2492" y="6398908"/>
            <a:ext cx="3631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11"/>
              </a:rPr>
              <a:t>https://www.a-k-d.ru/tender/76011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4770</TotalTime>
  <Words>116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Объект незавершенного строительства Санкт Петербург, г. Колпино, Ижорский завод, д. 104 лит А, пом. 5У-Н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Смолянская Евгения Николаевна</cp:lastModifiedBy>
  <cp:revision>77</cp:revision>
  <dcterms:created xsi:type="dcterms:W3CDTF">2016-10-31T13:36:47Z</dcterms:created>
  <dcterms:modified xsi:type="dcterms:W3CDTF">2023-06-01T14:17:23Z</dcterms:modified>
</cp:coreProperties>
</file>