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 varScale="1">
        <p:scale>
          <a:sx n="67" d="100"/>
          <a:sy n="67" d="100"/>
        </p:scale>
        <p:origin x="90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ул. Рентгена, дом 1, лит. А, 107-113, 118-134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9992" y="1679405"/>
            <a:ext cx="4409196" cy="4556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499992" y="2415974"/>
            <a:ext cx="4409196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2 257,7 кв.м.</a:t>
            </a:r>
          </a:p>
          <a:p>
            <a:pPr marL="0" lvl="1"/>
            <a:r>
              <a:rPr lang="ru-RU" sz="1200" dirty="0"/>
              <a:t>Кол-во этажей: </a:t>
            </a:r>
            <a:r>
              <a:rPr lang="ru-RU" sz="1200" dirty="0" smtClean="0"/>
              <a:t>четыре</a:t>
            </a:r>
          </a:p>
          <a:p>
            <a:pPr marL="0" lvl="1"/>
            <a:r>
              <a:rPr lang="ru-RU" sz="1200" dirty="0"/>
              <a:t>Назначение: нежилое помещение</a:t>
            </a:r>
          </a:p>
          <a:p>
            <a:pPr marL="0" lvl="1"/>
            <a:r>
              <a:rPr lang="ru-RU" sz="1200" dirty="0"/>
              <a:t>Состояние: </a:t>
            </a:r>
            <a:r>
              <a:rPr lang="ru-RU" sz="1200" dirty="0" smtClean="0"/>
              <a:t>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</a:t>
            </a:r>
            <a:r>
              <a:rPr lang="ru-RU" sz="1200" dirty="0"/>
              <a:t>площадь:424,2 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четвертый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Кадастровый </a:t>
            </a:r>
            <a:r>
              <a:rPr lang="ru-RU" sz="1200" dirty="0" smtClean="0"/>
              <a:t>номер:78:07:0003075:2026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4058" y="4567596"/>
            <a:ext cx="4411562" cy="3015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7757" y="5000703"/>
            <a:ext cx="4510547" cy="3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/>
              <a:t>Электричество, </a:t>
            </a:r>
            <a:r>
              <a:rPr lang="ru-RU" sz="1200" dirty="0" err="1"/>
              <a:t>водо</a:t>
            </a:r>
            <a:r>
              <a:rPr lang="ru-RU" sz="1200" dirty="0"/>
              <a:t>(тепло)снабжение, канализация: есть. Газоснабжение: отсутствует.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99992" y="5433710"/>
            <a:ext cx="4409196" cy="3095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7757" y="5747078"/>
            <a:ext cx="4526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8780" y="4009848"/>
            <a:ext cx="447684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7" y="1702913"/>
            <a:ext cx="4047673" cy="31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038" y="3312528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1 046 077,2 руб. </a:t>
            </a:r>
            <a:r>
              <a:rPr lang="ru-RU" sz="1400" b="1" dirty="0"/>
              <a:t>в квартал. </a:t>
            </a:r>
            <a:r>
              <a:rPr lang="ru-RU" sz="1400" b="1" dirty="0"/>
              <a:t>Срок аренды: 11 месяцев. Предложения подавать в любое время в электронной форме на </a:t>
            </a:r>
            <a:r>
              <a:rPr lang="en-US" sz="1400" b="1" dirty="0"/>
              <a:t>E-mail</a:t>
            </a:r>
            <a:r>
              <a:rPr lang="ru-RU" sz="1400" b="1" dirty="0"/>
              <a:t>: </a:t>
            </a:r>
            <a:r>
              <a:rPr lang="en-US" sz="1400" dirty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34" y="4962235"/>
            <a:ext cx="1958209" cy="1599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4958910"/>
            <a:ext cx="1944216" cy="16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18153</TotalTime>
  <Words>146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ул. Рентгена, дом 1, лит. А, 107-113, 118-134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255</cp:revision>
  <cp:lastPrinted>2020-03-10T12:34:13Z</cp:lastPrinted>
  <dcterms:created xsi:type="dcterms:W3CDTF">2019-09-24T12:47:23Z</dcterms:created>
  <dcterms:modified xsi:type="dcterms:W3CDTF">2024-02-20T06:31:43Z</dcterms:modified>
</cp:coreProperties>
</file>