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70" d="100"/>
          <a:sy n="70" d="100"/>
        </p:scale>
        <p:origin x="1348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png"/><Relationship Id="rId7" Type="http://schemas.openxmlformats.org/officeDocument/2006/relationships/hyperlink" Target="https://www.fabrikant.ru/v2/trades/procedure/view/KKcZsi0At9uKsuWbFxqwv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omproperty.ru/sale/72937/" TargetMode="External"/><Relationship Id="rId11" Type="http://schemas.openxmlformats.org/officeDocument/2006/relationships/image" Target="../media/image6.emf"/><Relationship Id="rId5" Type="http://schemas.openxmlformats.org/officeDocument/2006/relationships/image" Target="../media/image2.png"/><Relationship Id="rId10" Type="http://schemas.openxmlformats.org/officeDocument/2006/relationships/image" Target="../media/image5.emf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63623" y="118512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Квартира 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Трехкомнатная квартира, </a:t>
            </a:r>
            <a:r>
              <a:rPr lang="ru-RU" sz="2200" b="1" dirty="0">
                <a:solidFill>
                  <a:srgbClr val="FFFF00"/>
                </a:solidFill>
              </a:rPr>
              <a:t>общей площадью </a:t>
            </a:r>
            <a:r>
              <a:rPr lang="en-US" sz="2200" b="1" dirty="0" smtClean="0">
                <a:solidFill>
                  <a:srgbClr val="FFFF00"/>
                </a:solidFill>
              </a:rPr>
              <a:t>83</a:t>
            </a:r>
            <a:r>
              <a:rPr lang="ru-RU" sz="2200" b="1" dirty="0" smtClean="0">
                <a:solidFill>
                  <a:srgbClr val="FFFF00"/>
                </a:solidFill>
              </a:rPr>
              <a:t>,</a:t>
            </a:r>
            <a:r>
              <a:rPr lang="en-US" sz="2200" b="1" dirty="0" smtClean="0">
                <a:solidFill>
                  <a:srgbClr val="FFFF00"/>
                </a:solidFill>
              </a:rPr>
              <a:t>4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>
                <a:solidFill>
                  <a:srgbClr val="FFFF00"/>
                </a:solidFill>
              </a:rPr>
              <a:t>кв. м, </a:t>
            </a:r>
            <a:r>
              <a:rPr lang="ru-RU" sz="2200" b="1" dirty="0" smtClean="0">
                <a:solidFill>
                  <a:srgbClr val="FFFF00"/>
                </a:solidFill>
              </a:rPr>
              <a:t>расположенная </a:t>
            </a:r>
            <a:r>
              <a:rPr lang="ru-RU" sz="2200" b="1" dirty="0">
                <a:solidFill>
                  <a:srgbClr val="FFFF00"/>
                </a:solidFill>
              </a:rPr>
              <a:t>по адресу: Россия, г. Москва, ул. </a:t>
            </a:r>
            <a:r>
              <a:rPr lang="ru-RU" sz="2200" b="1" dirty="0" err="1">
                <a:solidFill>
                  <a:srgbClr val="FFFF00"/>
                </a:solidFill>
              </a:rPr>
              <a:t>Краснопрудная</a:t>
            </a:r>
            <a:r>
              <a:rPr lang="ru-RU" sz="2200" b="1" dirty="0">
                <a:solidFill>
                  <a:srgbClr val="FFFF00"/>
                </a:solidFill>
              </a:rPr>
              <a:t>, дом 1, кв. </a:t>
            </a:r>
            <a:r>
              <a:rPr lang="en-US" sz="2200" b="1" dirty="0">
                <a:solidFill>
                  <a:srgbClr val="FFFF00"/>
                </a:solidFill>
              </a:rPr>
              <a:t>8</a:t>
            </a:r>
            <a:r>
              <a:rPr lang="ru-RU" sz="2200" b="1" dirty="0" smtClean="0">
                <a:solidFill>
                  <a:srgbClr val="FFFF00"/>
                </a:solidFill>
              </a:rPr>
              <a:t>4.</a:t>
            </a:r>
            <a:endParaRPr lang="en-US" sz="22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2495044"/>
            <a:ext cx="3600000" cy="464642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Площадь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/>
              <a:t>83</a:t>
            </a:r>
            <a:r>
              <a:rPr lang="ru-RU" sz="1200" b="1" dirty="0" smtClean="0">
                <a:latin typeface="+mn-lt"/>
              </a:rPr>
              <a:t>,4 </a:t>
            </a:r>
            <a:r>
              <a:rPr lang="ru-RU" sz="1200" b="1" dirty="0" err="1" smtClean="0">
                <a:latin typeface="+mn-lt"/>
              </a:rPr>
              <a:t>кв.м</a:t>
            </a:r>
            <a:r>
              <a:rPr lang="ru-RU" sz="1200" b="1" dirty="0" smtClean="0">
                <a:latin typeface="+mn-lt"/>
              </a:rPr>
              <a:t>. 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Право: 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свидетельство № </a:t>
            </a:r>
            <a:r>
              <a:rPr lang="ru-RU" sz="1200" b="1" dirty="0"/>
              <a:t>77-АС № 033476 от 15.12.2014 </a:t>
            </a:r>
            <a:endParaRPr lang="ru-RU" dirty="0"/>
          </a:p>
          <a:p>
            <a:pPr marL="180000" lvl="1"/>
            <a:r>
              <a:rPr lang="ru-RU" sz="1200" b="1" dirty="0" smtClean="0">
                <a:latin typeface="+mn-lt"/>
              </a:rPr>
              <a:t>Кадастровый паспорт:  № </a:t>
            </a:r>
            <a:r>
              <a:rPr lang="ru-RU" sz="1200" b="1" dirty="0"/>
              <a:t>77/501/14-1271853 от 22.12.2014 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Кадастровый номер: 77:01:0003036:1954</a:t>
            </a:r>
          </a:p>
          <a:p>
            <a:pPr marL="180000" lvl="1"/>
            <a:r>
              <a:rPr lang="ru-RU" sz="1200" b="1" dirty="0" smtClean="0">
                <a:cs typeface="Arial" charset="0"/>
              </a:rPr>
              <a:t>О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бременения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b="1" dirty="0"/>
              <a:t>не зарегистрировано 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Этаж: 7/9</a:t>
            </a:r>
          </a:p>
          <a:p>
            <a:pPr marL="180000" lvl="1"/>
            <a:r>
              <a:rPr lang="ru-RU" sz="1200" b="1" dirty="0" smtClean="0"/>
              <a:t>Год постройки: 1961</a:t>
            </a:r>
          </a:p>
          <a:p>
            <a:pPr marL="180000" lvl="1"/>
            <a:r>
              <a:rPr lang="ru-RU" sz="1200" b="1" dirty="0" smtClean="0"/>
              <a:t>Тип планировки: </a:t>
            </a:r>
            <a:r>
              <a:rPr lang="ru-RU" sz="1200" b="1" dirty="0" err="1" smtClean="0"/>
              <a:t>сталинка</a:t>
            </a:r>
            <a:r>
              <a:rPr lang="ru-RU" sz="1200" b="1" dirty="0" smtClean="0"/>
              <a:t> </a:t>
            </a:r>
            <a:r>
              <a:rPr lang="ru-RU" dirty="0"/>
              <a:t>	</a:t>
            </a:r>
          </a:p>
          <a:p>
            <a:pPr marL="180000" lvl="1"/>
            <a:r>
              <a:rPr lang="ru-RU" sz="1200" b="1" dirty="0" smtClean="0"/>
              <a:t>Материал стен: кирпич</a:t>
            </a:r>
            <a:r>
              <a:rPr lang="ru-RU" sz="1200" b="1" dirty="0"/>
              <a:t>	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Лифт: есть</a:t>
            </a:r>
          </a:p>
          <a:p>
            <a:pPr marL="180000" lvl="1"/>
            <a:r>
              <a:rPr lang="ru-RU" sz="1200" b="1" dirty="0" smtClean="0"/>
              <a:t>Плита: газ</a:t>
            </a:r>
          </a:p>
          <a:p>
            <a:pPr marL="180000" lvl="1"/>
            <a:endParaRPr lang="ru-RU" sz="1200" b="1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068960"/>
            <a:ext cx="3600000" cy="104993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endParaRPr lang="ru-RU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395245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</a:t>
            </a:r>
            <a:r>
              <a:rPr lang="ru-RU" smtClean="0"/>
              <a:t>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6600" y="4320287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Электричество: </a:t>
            </a:r>
            <a:r>
              <a:rPr lang="ru-RU" sz="1200" b="1" dirty="0" smtClean="0">
                <a:latin typeface="+mn-lt"/>
              </a:rPr>
              <a:t>есть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Водоснабжение: центральное 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центральная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Теплоснабжение: центральное</a:t>
            </a:r>
          </a:p>
          <a:p>
            <a:pPr marL="180000" lvl="1"/>
            <a:r>
              <a:rPr lang="ru-RU" sz="1200" b="1" dirty="0" smtClean="0"/>
              <a:t>Газоснабжение:</a:t>
            </a:r>
            <a:r>
              <a:rPr lang="ru-RU" sz="1200" b="1" dirty="0" smtClean="0">
                <a:latin typeface="+mn-lt"/>
              </a:rPr>
              <a:t> центральное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6496" y="5349792"/>
            <a:ext cx="3420000" cy="346197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5805264"/>
            <a:ext cx="34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Лучников Константин Вадимович,</a:t>
            </a:r>
          </a:p>
          <a:p>
            <a:r>
              <a:rPr lang="ru-RU" sz="1000" b="1" dirty="0" smtClean="0"/>
              <a:t>тел</a:t>
            </a:r>
            <a:r>
              <a:rPr lang="ru-RU" sz="1000" b="1" dirty="0"/>
              <a:t>.: 8 910 393 01 10 тел. +7(831) </a:t>
            </a:r>
            <a:r>
              <a:rPr lang="ru-RU" sz="1000" b="1" dirty="0" smtClean="0"/>
              <a:t>421-79-00, </a:t>
            </a:r>
            <a:r>
              <a:rPr lang="ru-RU" sz="1000" b="1" dirty="0" err="1" smtClean="0"/>
              <a:t>доб</a:t>
            </a:r>
            <a:r>
              <a:rPr lang="ru-RU" sz="1000" b="1" dirty="0" smtClean="0"/>
              <a:t> 224-88</a:t>
            </a:r>
          </a:p>
          <a:p>
            <a:r>
              <a:rPr lang="ru-RU" sz="1000" b="1" dirty="0" smtClean="0"/>
              <a:t> </a:t>
            </a:r>
            <a:r>
              <a:rPr lang="en-US" sz="1000" b="1" dirty="0"/>
              <a:t>E-mail</a:t>
            </a:r>
            <a:r>
              <a:rPr lang="ru-RU" sz="1000" b="1" dirty="0"/>
              <a:t>: </a:t>
            </a:r>
            <a:r>
              <a:rPr lang="ru-RU" sz="1000" b="1" dirty="0" smtClean="0"/>
              <a:t>k.luchnikov@ase-ec.ru</a:t>
            </a:r>
            <a:endParaRPr lang="en-US" sz="10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4968552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340768"/>
            <a:ext cx="48623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Сбор предложений  </a:t>
            </a:r>
            <a:r>
              <a:rPr lang="ru-RU" sz="1200" dirty="0"/>
              <a:t>в электронной форме, для определения наилучшего предложения об условиях заключения </a:t>
            </a:r>
            <a:r>
              <a:rPr lang="ru-RU" sz="1200"/>
              <a:t>договора </a:t>
            </a:r>
            <a:r>
              <a:rPr lang="ru-RU" sz="1200" smtClean="0"/>
              <a:t>купли-продажи,  </a:t>
            </a:r>
            <a:r>
              <a:rPr lang="ru-RU" sz="1200" dirty="0"/>
              <a:t>период приема заявок до </a:t>
            </a:r>
            <a:r>
              <a:rPr lang="en-US" sz="1200" dirty="0"/>
              <a:t>10</a:t>
            </a:r>
            <a:r>
              <a:rPr lang="ru-RU" sz="1200" dirty="0"/>
              <a:t>.00</a:t>
            </a:r>
            <a:r>
              <a:rPr lang="en-US" sz="1200" dirty="0"/>
              <a:t> </a:t>
            </a:r>
            <a:r>
              <a:rPr lang="ru-RU" sz="1200" dirty="0" smtClean="0"/>
              <a:t>03</a:t>
            </a:r>
            <a:r>
              <a:rPr lang="en-US" sz="1200" dirty="0" smtClean="0"/>
              <a:t>.0</a:t>
            </a:r>
            <a:r>
              <a:rPr lang="ru-RU" sz="1200" dirty="0" smtClean="0"/>
              <a:t>7</a:t>
            </a:r>
            <a:r>
              <a:rPr lang="en-US" sz="1200" dirty="0" smtClean="0"/>
              <a:t>.202</a:t>
            </a:r>
            <a:r>
              <a:rPr lang="ru-RU" sz="1200" dirty="0" smtClean="0"/>
              <a:t>3</a:t>
            </a:r>
            <a:endParaRPr lang="ru-RU" sz="12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560" y="6468537"/>
            <a:ext cx="8249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Ссылка на </a:t>
            </a:r>
            <a:r>
              <a:rPr lang="en-US" sz="1200" b="1" dirty="0" smtClean="0"/>
              <a:t>atomproperty.ru </a:t>
            </a:r>
            <a:r>
              <a:rPr lang="ru-RU" sz="1200" b="1" dirty="0" smtClean="0"/>
              <a:t>и ЭТП:</a:t>
            </a:r>
            <a:r>
              <a:rPr lang="en-US" sz="1200" b="1" dirty="0"/>
              <a:t> </a:t>
            </a:r>
            <a:r>
              <a:rPr lang="en-US" sz="1200" b="1" dirty="0" smtClean="0">
                <a:hlinkClick r:id="rId6"/>
              </a:rPr>
              <a:t>https</a:t>
            </a:r>
            <a:r>
              <a:rPr lang="en-US" sz="1200" b="1" dirty="0">
                <a:hlinkClick r:id="rId6"/>
              </a:rPr>
              <a:t>://</a:t>
            </a:r>
            <a:r>
              <a:rPr lang="en-US" sz="1200" b="1" dirty="0" smtClean="0">
                <a:hlinkClick r:id="rId6"/>
              </a:rPr>
              <a:t>atomproperty.ru/sale/72</a:t>
            </a:r>
            <a:r>
              <a:rPr lang="ru-RU" sz="1200" b="1" smtClean="0">
                <a:hlinkClick r:id="rId6"/>
              </a:rPr>
              <a:t>937</a:t>
            </a:r>
            <a:r>
              <a:rPr lang="en-US" sz="1200" b="1" smtClean="0">
                <a:hlinkClick r:id="rId6"/>
              </a:rPr>
              <a:t>/</a:t>
            </a:r>
            <a:r>
              <a:rPr lang="en-US" sz="1200" b="1" smtClean="0"/>
              <a:t> </a:t>
            </a:r>
            <a:endParaRPr lang="en-US" sz="1200" b="1" dirty="0"/>
          </a:p>
          <a:p>
            <a:r>
              <a:rPr lang="ru-RU" sz="1400" u="sng" dirty="0">
                <a:hlinkClick r:id="rId7"/>
              </a:rPr>
              <a:t>https://www.fabrikant.ru/v2/trades/procedure/view/KKcZsi0At9uKsuWbFxqwvg/</a:t>
            </a:r>
            <a:r>
              <a:rPr lang="ru-RU" sz="1400" dirty="0"/>
              <a:t> </a:t>
            </a:r>
            <a:r>
              <a:rPr lang="ru-RU" sz="1400" b="1" dirty="0" smtClean="0"/>
              <a:t>, </a:t>
            </a:r>
            <a:r>
              <a:rPr lang="ru-RU" sz="1400" b="1" dirty="0" smtClean="0"/>
              <a:t>ЭТП Фабрикант №5282731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137" y="2117262"/>
            <a:ext cx="4933476" cy="2191931"/>
          </a:xfrm>
          <a:prstGeom prst="rect">
            <a:avLst/>
          </a:prstGeom>
        </p:spPr>
      </p:pic>
      <p:pic>
        <p:nvPicPr>
          <p:cNvPr id="28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2192584"/>
            <a:ext cx="432048" cy="341587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316" y="4460550"/>
            <a:ext cx="2431052" cy="180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5796" y="4460549"/>
            <a:ext cx="2412816" cy="18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5076</TotalTime>
  <Words>175</Words>
  <Application>Microsoft Office PowerPoint</Application>
  <PresentationFormat>Экран (4:3)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Трехкомнатная квартира, общей площадью 83,4 кв. м, расположенная по адресу: Россия, г. Москва, ул. Краснопрудная, дом 1, кв. 84.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User</cp:lastModifiedBy>
  <cp:revision>102</cp:revision>
  <dcterms:created xsi:type="dcterms:W3CDTF">2016-10-31T13:36:47Z</dcterms:created>
  <dcterms:modified xsi:type="dcterms:W3CDTF">2023-06-01T11:56:57Z</dcterms:modified>
</cp:coreProperties>
</file>