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 varScale="1">
        <p:scale>
          <a:sx n="67" d="100"/>
          <a:sy n="67" d="100"/>
        </p:scale>
        <p:origin x="9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ул. Рентгена, дом 1, лит. А, пом. 8-12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1679405"/>
            <a:ext cx="44184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615839" y="2413740"/>
            <a:ext cx="4418400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2 257,7 кв.м.</a:t>
            </a:r>
          </a:p>
          <a:p>
            <a:pPr marL="0" lvl="1"/>
            <a:r>
              <a:rPr lang="ru-RU" sz="1200" dirty="0"/>
              <a:t>Кол-во этажей: </a:t>
            </a:r>
            <a:r>
              <a:rPr lang="ru-RU" sz="1200" dirty="0" smtClean="0"/>
              <a:t>четыре</a:t>
            </a:r>
          </a:p>
          <a:p>
            <a:pPr marL="0" lvl="1"/>
            <a:r>
              <a:rPr lang="ru-RU" sz="1200" dirty="0"/>
              <a:t>Назначение: нежилое помещение</a:t>
            </a:r>
          </a:p>
          <a:p>
            <a:pPr marL="0" lvl="1"/>
            <a:r>
              <a:rPr lang="ru-RU" sz="1200" dirty="0"/>
              <a:t>Состояние: </a:t>
            </a:r>
            <a:r>
              <a:rPr lang="ru-RU" sz="1200" dirty="0" smtClean="0"/>
              <a:t>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площадь</a:t>
            </a:r>
            <a:r>
              <a:rPr lang="ru-RU" sz="1200" dirty="0"/>
              <a:t>: </a:t>
            </a:r>
            <a:r>
              <a:rPr lang="ru-RU" sz="1200" dirty="0" smtClean="0"/>
              <a:t>78,3 </a:t>
            </a:r>
            <a:r>
              <a:rPr lang="ru-RU" sz="1200" dirty="0"/>
              <a:t>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первый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/>
              <a:t>Кадастровый номер:78:07:0003075:2026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00037" y="4596531"/>
            <a:ext cx="4462238" cy="2702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4009" y="4904619"/>
            <a:ext cx="4374296" cy="4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/>
              <a:t>Электричество, </a:t>
            </a:r>
            <a:r>
              <a:rPr lang="ru-RU" sz="1200" dirty="0" err="1"/>
              <a:t>водо</a:t>
            </a:r>
            <a:r>
              <a:rPr lang="ru-RU" sz="1200" dirty="0"/>
              <a:t>(тепло)снабжение, канализация: есть. Газоснабжение: отсутствует.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4009" y="5433710"/>
            <a:ext cx="4374295" cy="3133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1" y="5747078"/>
            <a:ext cx="446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8048" y="4028998"/>
            <a:ext cx="44463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3" y="1679405"/>
            <a:ext cx="4191001" cy="30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228780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238 658,4 руб. </a:t>
            </a:r>
            <a:r>
              <a:rPr lang="ru-RU" sz="1400" b="1" dirty="0"/>
              <a:t>в квартал. </a:t>
            </a:r>
            <a:r>
              <a:rPr lang="ru-RU" sz="1400" b="1" dirty="0"/>
              <a:t>Срок аренды: 11 месяцев. Предложения подавать в любое время в электронной форме на </a:t>
            </a:r>
            <a:r>
              <a:rPr lang="en-US" sz="1400" b="1" dirty="0"/>
              <a:t>E-mail</a:t>
            </a:r>
            <a:r>
              <a:rPr lang="ru-RU" sz="1400" b="1" dirty="0"/>
              <a:t>: </a:t>
            </a:r>
            <a:r>
              <a:rPr lang="en-US" sz="1400" dirty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39" y="4833807"/>
            <a:ext cx="2015315" cy="1824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290" y="4869858"/>
            <a:ext cx="2077014" cy="17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18136</TotalTime>
  <Words>147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ул. Рентгена, дом 1, лит. А, пом. 8-12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252</cp:revision>
  <cp:lastPrinted>2020-03-10T12:34:13Z</cp:lastPrinted>
  <dcterms:created xsi:type="dcterms:W3CDTF">2019-09-24T12:47:23Z</dcterms:created>
  <dcterms:modified xsi:type="dcterms:W3CDTF">2024-02-20T06:28:16Z</dcterms:modified>
</cp:coreProperties>
</file>