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13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CAD"/>
    <a:srgbClr val="29A3C9"/>
    <a:srgbClr val="DB3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59" autoAdjust="0"/>
    <p:restoredTop sz="95682" autoAdjust="0"/>
  </p:normalViewPr>
  <p:slideViewPr>
    <p:cSldViewPr>
      <p:cViewPr>
        <p:scale>
          <a:sx n="66" d="100"/>
          <a:sy n="66" d="100"/>
        </p:scale>
        <p:origin x="120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113528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731" indent="-425731" algn="l" defTabSz="113528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22419" indent="-354776" algn="l" defTabSz="113528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108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753" indent="-283822" algn="l" defTabSz="113528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397" indent="-283822" algn="l" defTabSz="113528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040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9684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327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4972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644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87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93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573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22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61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506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15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povarova-ea@rosenergoatom.ru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mv@khlopin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44409" y="101994"/>
            <a:ext cx="7063895" cy="697910"/>
          </a:xfrm>
        </p:spPr>
        <p:txBody>
          <a:bodyPr anchor="ctr"/>
          <a:lstStyle/>
          <a:p>
            <a:pPr algn="l"/>
            <a:r>
              <a:rPr lang="ru-RU" sz="1400" b="1" dirty="0" smtClean="0">
                <a:latin typeface="Arial" charset="0"/>
                <a:cs typeface="Arial" charset="0"/>
              </a:rPr>
              <a:t>Наименование собственника: </a:t>
            </a:r>
            <a:r>
              <a:rPr lang="ru-RU" sz="1400" dirty="0" smtClean="0"/>
              <a:t>АО </a:t>
            </a:r>
            <a:r>
              <a:rPr lang="ru-RU" sz="1400" dirty="0"/>
              <a:t>«Радиевый институт им. В.Г. Хлопина</a:t>
            </a:r>
            <a:r>
              <a:rPr lang="ru-RU" sz="1400" dirty="0" smtClean="0"/>
              <a:t>»</a:t>
            </a:r>
            <a:r>
              <a:rPr lang="ru-RU" sz="1400" b="1" dirty="0">
                <a:latin typeface="Arial" charset="0"/>
                <a:cs typeface="Arial" charset="0"/>
              </a:rPr>
              <a:t/>
            </a:r>
            <a:br>
              <a:rPr lang="ru-RU" sz="1400" b="1" dirty="0">
                <a:latin typeface="Arial" charset="0"/>
                <a:cs typeface="Arial" charset="0"/>
              </a:rPr>
            </a:br>
            <a:r>
              <a:rPr lang="ru-RU" sz="1400" b="1" dirty="0">
                <a:latin typeface="Arial" charset="0"/>
                <a:cs typeface="Arial" charset="0"/>
              </a:rPr>
              <a:t>Адрес местоположения актива</a:t>
            </a:r>
            <a:r>
              <a:rPr lang="ru-RU" sz="1400" b="1" dirty="0" smtClean="0">
                <a:latin typeface="Arial" charset="0"/>
                <a:cs typeface="Arial" charset="0"/>
              </a:rPr>
              <a:t>: </a:t>
            </a:r>
            <a:r>
              <a:rPr lang="ru-RU" sz="1400" dirty="0"/>
              <a:t>г. Санкт-Петербург, Каменноостровский пр., дом 21, лит</a:t>
            </a:r>
            <a:r>
              <a:rPr lang="ru-RU" sz="1400" dirty="0" smtClean="0"/>
              <a:t>. А</a:t>
            </a:r>
            <a:r>
              <a:rPr lang="ru-RU" sz="1400" dirty="0"/>
              <a:t>, пом.9Н, </a:t>
            </a:r>
            <a:r>
              <a:rPr lang="ru-RU" sz="1400" dirty="0" smtClean="0"/>
              <a:t>пом.38,39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355976" y="1679405"/>
            <a:ext cx="463442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b="0" dirty="0" smtClean="0">
                <a:solidFill>
                  <a:schemeClr val="tx1"/>
                </a:solidFill>
              </a:rPr>
              <a:t>помещение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384443" y="2385397"/>
            <a:ext cx="4634424" cy="1312971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Общая </a:t>
            </a:r>
            <a:r>
              <a:rPr lang="ru-RU" sz="1200" dirty="0" smtClean="0"/>
              <a:t>площадь помещения: 1 379,00 кв.м.</a:t>
            </a:r>
          </a:p>
          <a:p>
            <a:pPr marL="0" lvl="1"/>
            <a:r>
              <a:rPr lang="ru-RU" sz="1200" dirty="0"/>
              <a:t>Кол-во этажей: 5 (в том числе цокольный этаж</a:t>
            </a:r>
            <a:r>
              <a:rPr lang="ru-RU" sz="1200" dirty="0" smtClean="0"/>
              <a:t>)</a:t>
            </a:r>
          </a:p>
          <a:p>
            <a:pPr marL="0" lvl="1"/>
            <a:r>
              <a:rPr lang="ru-RU" sz="1200" dirty="0"/>
              <a:t>Назначение: нежилое помещение</a:t>
            </a:r>
          </a:p>
          <a:p>
            <a:pPr marL="0" lvl="1"/>
            <a:r>
              <a:rPr lang="ru-RU" sz="1200" dirty="0"/>
              <a:t>Состояние: </a:t>
            </a:r>
            <a:r>
              <a:rPr lang="ru-RU" sz="1200" dirty="0" smtClean="0"/>
              <a:t>удовлетворительное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Свободная площадь</a:t>
            </a:r>
            <a:r>
              <a:rPr lang="ru-RU" sz="1200" dirty="0"/>
              <a:t>: </a:t>
            </a:r>
            <a:r>
              <a:rPr lang="ru-RU" sz="1200" dirty="0" smtClean="0"/>
              <a:t>126,1 </a:t>
            </a:r>
            <a:r>
              <a:rPr lang="ru-RU" sz="1200" dirty="0"/>
              <a:t>кв.м.</a:t>
            </a:r>
            <a:endParaRPr lang="ru-RU" sz="1200" dirty="0" smtClean="0"/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Этаж: второй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Право</a:t>
            </a:r>
            <a:r>
              <a:rPr lang="ru-RU" sz="1200" dirty="0">
                <a:latin typeface="+mn-lt"/>
              </a:rPr>
              <a:t>: </a:t>
            </a:r>
            <a:r>
              <a:rPr lang="ru-RU" sz="1200" dirty="0" smtClean="0">
                <a:latin typeface="+mn-lt"/>
              </a:rPr>
              <a:t>собственность</a:t>
            </a: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Кадастровый </a:t>
            </a:r>
            <a:r>
              <a:rPr lang="ru-RU" sz="1200" dirty="0">
                <a:latin typeface="+mn-lt"/>
              </a:rPr>
              <a:t>номер: </a:t>
            </a:r>
            <a:r>
              <a:rPr lang="ru-RU" sz="1200" dirty="0" smtClean="0"/>
              <a:t>78:07:0003075:2357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Обременения/ограничения: объект КГИОП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25956" y="4528932"/>
            <a:ext cx="4678262" cy="3623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Инженерные </a:t>
            </a:r>
            <a:r>
              <a:rPr lang="ru-RU" b="0" dirty="0" smtClean="0">
                <a:solidFill>
                  <a:schemeClr val="tx1"/>
                </a:solidFill>
              </a:rPr>
              <a:t>коммуникации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55977" y="4904619"/>
            <a:ext cx="4662328" cy="4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/>
            <a:r>
              <a:rPr lang="ru-RU" sz="1200" dirty="0"/>
              <a:t>Электричество, </a:t>
            </a:r>
            <a:r>
              <a:rPr lang="ru-RU" sz="1200" dirty="0" err="1"/>
              <a:t>водо</a:t>
            </a:r>
            <a:r>
              <a:rPr lang="ru-RU" sz="1200" dirty="0"/>
              <a:t>(тепло)снабжение, канализация: есть. Газоснабжение: отсутствует.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55976" y="5433710"/>
            <a:ext cx="4662328" cy="3133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b="0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55976" y="5747078"/>
            <a:ext cx="4678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ФИО контактного </a:t>
            </a:r>
            <a:r>
              <a:rPr lang="ru-RU" sz="1200" dirty="0" smtClean="0"/>
              <a:t>лица:</a:t>
            </a:r>
          </a:p>
          <a:p>
            <a:r>
              <a:rPr lang="ru-RU" sz="1200" dirty="0" smtClean="0"/>
              <a:t>Марышев Михаил Вениаминович, </a:t>
            </a:r>
          </a:p>
          <a:p>
            <a:r>
              <a:rPr lang="ru-RU" sz="1200" dirty="0"/>
              <a:t>номер </a:t>
            </a:r>
            <a:r>
              <a:rPr lang="ru-RU" sz="1200" dirty="0" smtClean="0"/>
              <a:t>телефона:8(812)346 9029 (доб.4153) </a:t>
            </a:r>
          </a:p>
          <a:p>
            <a:r>
              <a:rPr lang="en-US" sz="1200" dirty="0" smtClean="0"/>
              <a:t>E-mail</a:t>
            </a:r>
            <a:r>
              <a:rPr lang="ru-RU" sz="1200" dirty="0" smtClean="0"/>
              <a:t>: </a:t>
            </a:r>
            <a:r>
              <a:rPr lang="en-US" sz="1200" dirty="0" smtClean="0"/>
              <a:t>mmv@khlopin.ru</a:t>
            </a:r>
            <a:endParaRPr lang="en-US" sz="1200" dirty="0">
              <a:hlinkClick r:id="rId3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7376" y="3976517"/>
            <a:ext cx="466232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ru-RU" sz="1200" dirty="0">
                <a:cs typeface="Arial" charset="0"/>
              </a:rPr>
              <a:t>Возможные способы использования с учетом обременений: </a:t>
            </a:r>
            <a:r>
              <a:rPr lang="ru-RU" sz="1200" dirty="0" smtClean="0">
                <a:cs typeface="Arial" charset="0"/>
              </a:rPr>
              <a:t>офис</a:t>
            </a:r>
            <a:endParaRPr lang="ru-RU" sz="1200" dirty="0"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3" y="1679406"/>
            <a:ext cx="3869947" cy="297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659" y="3212976"/>
            <a:ext cx="178697" cy="178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408" y="767232"/>
            <a:ext cx="7063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Арендная плата за помещение: </a:t>
            </a:r>
            <a:r>
              <a:rPr lang="ru-RU" sz="1400" b="1" dirty="0" smtClean="0"/>
              <a:t>304 909,8 руб</a:t>
            </a:r>
            <a:r>
              <a:rPr lang="ru-RU" sz="1400" b="1" dirty="0"/>
              <a:t>. в квартал. </a:t>
            </a:r>
            <a:r>
              <a:rPr lang="ru-RU" sz="1400" b="1" dirty="0"/>
              <a:t>Срок аренды: 11 месяцев. Предложения подавать в любое время в электронной форме на </a:t>
            </a:r>
            <a:r>
              <a:rPr lang="en-US" sz="1400" b="1" dirty="0"/>
              <a:t>E-mail</a:t>
            </a:r>
            <a:r>
              <a:rPr lang="ru-RU" sz="1400" b="1" dirty="0"/>
              <a:t>: </a:t>
            </a:r>
            <a:r>
              <a:rPr lang="en-US" sz="1400" dirty="0">
                <a:hlinkClick r:id="rId6"/>
              </a:rPr>
              <a:t>mmv@khlopin.ru</a:t>
            </a:r>
            <a:endParaRPr lang="en-US" sz="1400" dirty="0">
              <a:hlinkClick r:id="rId3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062" y="4788604"/>
            <a:ext cx="1875407" cy="1690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106" y="4833807"/>
            <a:ext cx="1875144" cy="16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18106</TotalTime>
  <Words>155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презентация_светлая_4х3</vt:lpstr>
      <vt:lpstr>Наименование собственника: АО «Радиевый институт им. В.Г. Хлопина» Адрес местоположения актива: г. Санкт-Петербург, Каменноостровский пр., дом 21, лит. А, пом.9Н, пом.38,39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Марышев Михаил Вениаминович</cp:lastModifiedBy>
  <cp:revision>246</cp:revision>
  <cp:lastPrinted>2020-03-10T12:34:13Z</cp:lastPrinted>
  <dcterms:created xsi:type="dcterms:W3CDTF">2019-09-24T12:47:23Z</dcterms:created>
  <dcterms:modified xsi:type="dcterms:W3CDTF">2024-02-20T06:20:45Z</dcterms:modified>
</cp:coreProperties>
</file>