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08" d="100"/>
          <a:sy n="108" d="100"/>
        </p:scale>
        <p:origin x="1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25" y="-385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195932" y="46315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"ЗДАНИЕ УЗЛА СВЯЗИ (помещения, арендуемые УЭХК - ТЕЛЕКОМ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)“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+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Доля ЗУ </a:t>
            </a:r>
            <a:b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Свердловская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область, г Новоуральск, 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Ленина, 51 (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O090/Z0055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O090/Z0055/B0004</a:t>
            </a:r>
            <a:r>
              <a:rPr lang="ru-RU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53737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Объекты НИ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200" b="1" dirty="0">
                <a:latin typeface="+mn-lt"/>
              </a:rPr>
              <a:t>Площадь: </a:t>
            </a:r>
            <a:r>
              <a:rPr lang="ru-RU" sz="1200" b="1" dirty="0" smtClean="0"/>
              <a:t>1633 (817) </a:t>
            </a:r>
            <a:r>
              <a:rPr lang="ru-RU" sz="1200" b="1" dirty="0" err="1" smtClean="0"/>
              <a:t>кв.м</a:t>
            </a:r>
            <a:r>
              <a:rPr lang="ru-RU" sz="1200" dirty="0" smtClean="0"/>
              <a:t>. 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Право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долевая </a:t>
            </a:r>
            <a:r>
              <a:rPr lang="ru-RU" sz="1200" b="1" dirty="0"/>
              <a:t>собственность 5003/10000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Кадастровый </a:t>
            </a:r>
            <a:r>
              <a:rPr lang="ru-RU" sz="1200" b="1" dirty="0"/>
              <a:t>номер </a:t>
            </a:r>
            <a:r>
              <a:rPr lang="ru-RU" sz="1200" b="1" dirty="0" smtClean="0"/>
              <a:t>66:57:0102025:1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земли населенных пунктов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</a:t>
            </a:r>
            <a:endParaRPr lang="ru-RU" sz="1200" dirty="0">
              <a:latin typeface="+mn-lt"/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495990" y="3119721"/>
            <a:ext cx="3583674" cy="902408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Площадь: </a:t>
            </a:r>
            <a:r>
              <a:rPr lang="ru-RU" sz="1000" b="1" dirty="0" smtClean="0">
                <a:cs typeface="Arial" charset="0"/>
              </a:rPr>
              <a:t>1182 </a:t>
            </a:r>
            <a:r>
              <a:rPr lang="ru-RU" sz="1000" b="1" dirty="0" err="1" smtClean="0">
                <a:cs typeface="Arial" charset="0"/>
              </a:rPr>
              <a:t>кв.м</a:t>
            </a:r>
            <a:r>
              <a:rPr lang="ru-RU" sz="1000" b="1" dirty="0" smtClean="0">
                <a:cs typeface="Arial" charset="0"/>
              </a:rPr>
              <a:t>.</a:t>
            </a:r>
          </a:p>
          <a:p>
            <a:pPr marL="180000" lvl="1"/>
            <a:r>
              <a:rPr lang="ru-RU" sz="1000" b="1" dirty="0" smtClean="0">
                <a:cs typeface="Arial" charset="0"/>
              </a:rPr>
              <a:t>Право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: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- собственность</a:t>
            </a:r>
          </a:p>
          <a:p>
            <a:pPr marL="180000" lvl="1"/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Обременения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: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аренда</a:t>
            </a:r>
          </a:p>
          <a:p>
            <a:pPr marL="180000" lvl="1"/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Состояние: </a:t>
            </a:r>
            <a:r>
              <a:rPr lang="ru-RU" sz="1000" b="1" dirty="0" smtClean="0">
                <a:cs typeface="Arial" charset="0"/>
              </a:rPr>
              <a:t>хорошее</a:t>
            </a:r>
            <a:endParaRPr lang="ru-RU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5546327" y="4102876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</a:t>
            </a:r>
            <a:r>
              <a:rPr lang="ru-RU" smtClean="0"/>
              <a:t>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14992" y="4437240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 smtClean="0">
                <a:latin typeface="+mn-lt"/>
              </a:rPr>
              <a:t>+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+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/>
              <a:t>+ </a:t>
            </a:r>
            <a:endParaRPr lang="ru-RU" sz="1200" b="1" dirty="0" smtClean="0"/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</a:t>
            </a:r>
            <a:r>
              <a:rPr lang="ru-RU" sz="1200" b="1" dirty="0"/>
              <a:t>+ 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496" y="5517232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5805264"/>
            <a:ext cx="34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Толстоброва Елена Игоревна/ (34370)57813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/>
              <a:t>EITolstobrova@rosatom.ru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2" y="1300420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453336"/>
            <a:ext cx="66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 smtClean="0"/>
              <a:t>atomproperty.ru </a:t>
            </a:r>
            <a:r>
              <a:rPr lang="ru-RU" sz="1400" b="1" dirty="0" smtClean="0"/>
              <a:t>и ЭТП: 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48286" y="26196"/>
            <a:ext cx="1751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Приложение № 6.11</a:t>
            </a:r>
          </a:p>
        </p:txBody>
      </p:sp>
      <p:pic>
        <p:nvPicPr>
          <p:cNvPr id="26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818488" y="3469193"/>
            <a:ext cx="249374" cy="24801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259524" y="1371352"/>
            <a:ext cx="1853932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Открытый аукцион с </a:t>
            </a:r>
            <a:r>
              <a:rPr lang="ru-RU" sz="1400" b="1" dirty="0">
                <a:solidFill>
                  <a:srgbClr val="0070C0"/>
                </a:solidFill>
              </a:rPr>
              <a:t>начальной ценой в размере 15 100 000 </a:t>
            </a:r>
            <a:r>
              <a:rPr lang="ru-RU" sz="1400" b="1" dirty="0" err="1">
                <a:solidFill>
                  <a:srgbClr val="0070C0"/>
                </a:solidFill>
              </a:rPr>
              <a:t>руб.с</a:t>
            </a:r>
            <a:r>
              <a:rPr lang="ru-RU" sz="1400" b="1" dirty="0">
                <a:solidFill>
                  <a:srgbClr val="0070C0"/>
                </a:solidFill>
              </a:rPr>
              <a:t> учетом НДС., цена отсечения 10 200 </a:t>
            </a:r>
            <a:r>
              <a:rPr lang="ru-RU" sz="1400" b="1" dirty="0" smtClean="0">
                <a:solidFill>
                  <a:srgbClr val="0070C0"/>
                </a:solidFill>
              </a:rPr>
              <a:t>000 руб. с НДС, шаг аукциона          245 000 </a:t>
            </a:r>
            <a:r>
              <a:rPr lang="ru-RU" sz="1400" b="1" dirty="0" err="1" smtClean="0">
                <a:solidFill>
                  <a:srgbClr val="0070C0"/>
                </a:solidFill>
              </a:rPr>
              <a:t>руб</a:t>
            </a:r>
            <a:r>
              <a:rPr lang="ru-RU" sz="1400" b="1" dirty="0" smtClean="0">
                <a:solidFill>
                  <a:srgbClr val="0070C0"/>
                </a:solidFill>
              </a:rPr>
              <a:t>,      размер задатка          1 500 000 </a:t>
            </a:r>
            <a:r>
              <a:rPr lang="ru-RU" sz="1400" b="1" dirty="0" err="1" smtClean="0">
                <a:solidFill>
                  <a:srgbClr val="0070C0"/>
                </a:solidFill>
              </a:rPr>
              <a:t>руб</a:t>
            </a:r>
            <a:r>
              <a:rPr lang="ru-RU" sz="1400" b="1" dirty="0" smtClean="0">
                <a:solidFill>
                  <a:srgbClr val="0070C0"/>
                </a:solidFill>
              </a:rPr>
              <a:t>,  период приема заявок 27.09.2021 по 26.09.2021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122" y="1329398"/>
            <a:ext cx="2815463" cy="29949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671" y="4327959"/>
            <a:ext cx="2787138" cy="2075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4874" y="4359941"/>
            <a:ext cx="2743430" cy="2043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18027" y="871905"/>
            <a:ext cx="1715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16.09.2021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</TotalTime>
  <Words>164</Words>
  <Application>Microsoft Office PowerPoint</Application>
  <PresentationFormat>Экран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"ЗДАНИЕ УЗЛА СВЯЗИ (помещения, арендуемые УЭХК - ТЕЛЕКОМ)“ + Доля ЗУ  Свердловская область, г Новоуральск, Ленина, 51 (O090/Z0055, O090/Z0055/B0004)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Леонтьева Мария Павловна</cp:lastModifiedBy>
  <cp:revision>72</cp:revision>
  <dcterms:created xsi:type="dcterms:W3CDTF">2016-10-31T13:36:47Z</dcterms:created>
  <dcterms:modified xsi:type="dcterms:W3CDTF">2021-09-24T06:54:22Z</dcterms:modified>
</cp:coreProperties>
</file>