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329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mailto:vodzinski@atomsib.ru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96" y="16463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522301" y="2852976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Нежилое  здание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167" cy="90328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Продажа Здани</a:t>
            </a:r>
            <a:r>
              <a:rPr lang="ru-RU" sz="2000" b="1" dirty="0">
                <a:solidFill>
                  <a:schemeClr val="bg1"/>
                </a:solidFill>
              </a:rPr>
              <a:t>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№ 333 (Автоматизированная компрессорная станция)», расположенного по адресу: Томская область, ЗАТО Северск, г.</a:t>
            </a:r>
            <a:r>
              <a:rPr lang="en-GB" sz="2000" b="1" dirty="0">
                <a:solidFill>
                  <a:schemeClr val="bg1"/>
                </a:solidFill>
              </a:rPr>
              <a:t> </a:t>
            </a:r>
            <a:r>
              <a:rPr lang="ru-RU" sz="2000" b="1" dirty="0">
                <a:solidFill>
                  <a:schemeClr val="bg1"/>
                </a:solidFill>
              </a:rPr>
              <a:t>Северск, Автодорога, 1/9, строение №3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561685" y="1293296"/>
            <a:ext cx="3275984" cy="335945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5544488" y="4149080"/>
            <a:ext cx="3275984" cy="355631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4725144"/>
            <a:ext cx="35870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lnSpc>
                <a:spcPct val="100000"/>
              </a:lnSpc>
            </a:pPr>
            <a:r>
              <a:rPr lang="ru-RU" sz="1100" b="1" dirty="0" smtClean="0">
                <a:latin typeface="+mn-lt"/>
              </a:rPr>
              <a:t>-</a:t>
            </a:r>
            <a:endParaRPr lang="ru-RU" sz="11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4488" y="5466714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327917"/>
            <a:ext cx="9144000" cy="581149"/>
          </a:xfrm>
        </p:spPr>
        <p:txBody>
          <a:bodyPr/>
          <a:lstStyle/>
          <a:p>
            <a:pPr>
              <a:defRPr/>
            </a:pPr>
            <a:endParaRPr lang="ru-RU" sz="1100" b="1" dirty="0" smtClean="0">
              <a:solidFill>
                <a:srgbClr val="0070C0"/>
              </a:solidFill>
            </a:endParaRPr>
          </a:p>
          <a:p>
            <a:r>
              <a:rPr lang="ru-RU" sz="1100" b="1" dirty="0" smtClean="0">
                <a:solidFill>
                  <a:srgbClr val="0070C0"/>
                </a:solidFill>
              </a:rPr>
              <a:t>Ссылка на процедуру: </a:t>
            </a:r>
            <a:r>
              <a:rPr lang="ru-RU" sz="1100" u="sng" dirty="0" smtClean="0"/>
              <a:t>http</a:t>
            </a:r>
            <a:r>
              <a:rPr lang="ru-RU" sz="1100" u="sng" dirty="0"/>
              <a:t>://a-k-d.ru</a:t>
            </a:r>
            <a:r>
              <a:rPr lang="ru-RU" sz="1100" dirty="0"/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8555" y="5828455"/>
            <a:ext cx="30780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100" dirty="0" smtClean="0"/>
              <a:t>Елена Владимировна 8(3823</a:t>
            </a:r>
            <a:r>
              <a:rPr lang="ru-RU" sz="1100" dirty="0"/>
              <a:t>) 52 18 80, </a:t>
            </a:r>
            <a:r>
              <a:rPr lang="ru-RU" sz="1100" dirty="0" smtClean="0"/>
              <a:t>электронная почта: </a:t>
            </a:r>
            <a:r>
              <a:rPr lang="en-US" sz="1100" b="1" u="sng" dirty="0" smtClean="0">
                <a:hlinkClick r:id="rId5"/>
              </a:rPr>
              <a:t>vodzinski@atomsib.ru</a:t>
            </a:r>
            <a:r>
              <a:rPr lang="ru-RU" sz="1100" b="1" u="sng" dirty="0" smtClean="0"/>
              <a:t>, </a:t>
            </a:r>
            <a:r>
              <a:rPr lang="en-US" sz="1100" dirty="0" err="1"/>
              <a:t>shk</a:t>
            </a:r>
            <a:r>
              <a:rPr lang="ru-RU" sz="1100" dirty="0"/>
              <a:t>@</a:t>
            </a:r>
            <a:r>
              <a:rPr lang="en-US" sz="1100" dirty="0" err="1"/>
              <a:t>atomsib</a:t>
            </a:r>
            <a:r>
              <a:rPr lang="ru-RU" sz="1100" dirty="0"/>
              <a:t>.</a:t>
            </a:r>
            <a:r>
              <a:rPr lang="en-US" sz="1100" dirty="0" err="1"/>
              <a:t>ru</a:t>
            </a:r>
            <a:endParaRPr lang="ru-RU" sz="1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61684" y="1682484"/>
            <a:ext cx="3570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Недвижимое </a:t>
            </a:r>
            <a:r>
              <a:rPr lang="ru-RU" sz="1000" dirty="0"/>
              <a:t>имущество расположено на находящимся в собственности Российской Федерации земельном участке, с кадастровым номером 70:22:0010803:7, площадью 13 163 </a:t>
            </a:r>
            <a:r>
              <a:rPr lang="ru-RU" sz="1000" dirty="0" err="1"/>
              <a:t>кв.м</a:t>
            </a:r>
            <a:r>
              <a:rPr lang="ru-RU" sz="1000" dirty="0"/>
              <a:t>, местоположение которого: Томская область, ЗАТО Северск, </a:t>
            </a:r>
            <a:r>
              <a:rPr lang="ru-RU" sz="1000" dirty="0" err="1"/>
              <a:t>г.Северск</a:t>
            </a:r>
            <a:r>
              <a:rPr lang="ru-RU" sz="1000" dirty="0"/>
              <a:t>, Автодорога, 1/9. Земельный участок передан в пользование АО «СХК» сроком до 12.04.2067 г. по договору аренды со множественностью лиц.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08104" y="3212976"/>
            <a:ext cx="36649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Площадь:</a:t>
            </a:r>
            <a:r>
              <a:rPr lang="en-US" sz="1100" b="1" dirty="0" smtClean="0">
                <a:solidFill>
                  <a:prstClr val="black"/>
                </a:solidFill>
              </a:rPr>
              <a:t>  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/>
              <a:t>103,8 </a:t>
            </a:r>
            <a:r>
              <a:rPr lang="ru-RU" sz="1100" dirty="0" smtClean="0"/>
              <a:t> </a:t>
            </a:r>
            <a:r>
              <a:rPr lang="ru-RU" sz="1100" dirty="0" err="1" smtClean="0"/>
              <a:t>м.кв</a:t>
            </a:r>
            <a:r>
              <a:rPr lang="ru-RU" sz="1100" dirty="0" smtClean="0"/>
              <a:t>.  </a:t>
            </a:r>
            <a:r>
              <a:rPr lang="ru-RU" sz="1100" b="1" dirty="0" smtClean="0">
                <a:solidFill>
                  <a:prstClr val="black"/>
                </a:solidFill>
              </a:rPr>
              <a:t>Право</a:t>
            </a:r>
            <a:r>
              <a:rPr lang="ru-RU" sz="1100" b="1" dirty="0">
                <a:solidFill>
                  <a:prstClr val="black"/>
                </a:solidFill>
              </a:rPr>
              <a:t>:</a:t>
            </a:r>
            <a:r>
              <a:rPr lang="en-US" sz="1100" b="1" dirty="0">
                <a:solidFill>
                  <a:prstClr val="black"/>
                </a:solidFill>
              </a:rPr>
              <a:t>   </a:t>
            </a:r>
            <a:r>
              <a:rPr lang="ru-RU" sz="1100" dirty="0">
                <a:solidFill>
                  <a:prstClr val="black"/>
                </a:solidFill>
              </a:rPr>
              <a:t>Собственность</a:t>
            </a:r>
          </a:p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Обременения: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отсутствуют</a:t>
            </a:r>
            <a:endParaRPr lang="ru-RU" sz="1100" dirty="0">
              <a:solidFill>
                <a:prstClr val="black"/>
              </a:solidFill>
            </a:endParaRPr>
          </a:p>
          <a:p>
            <a:pPr lvl="0"/>
            <a:r>
              <a:rPr lang="ru-RU" sz="1100" b="1" dirty="0">
                <a:solidFill>
                  <a:prstClr val="black"/>
                </a:solidFill>
              </a:rPr>
              <a:t>Состояние</a:t>
            </a:r>
            <a:r>
              <a:rPr lang="ru-RU" sz="1100" dirty="0" smtClean="0">
                <a:solidFill>
                  <a:prstClr val="black"/>
                </a:solidFill>
              </a:rPr>
              <a:t>: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неудовлетворительное</a:t>
            </a:r>
            <a:endParaRPr lang="ru-RU" sz="1100" dirty="0">
              <a:solidFill>
                <a:prstClr val="black"/>
              </a:solidFill>
            </a:endParaRPr>
          </a:p>
          <a:p>
            <a:pPr lvl="0"/>
            <a:r>
              <a:rPr lang="ru-RU" sz="1100" b="1" dirty="0">
                <a:solidFill>
                  <a:prstClr val="black"/>
                </a:solidFill>
              </a:rPr>
              <a:t>Количество </a:t>
            </a:r>
            <a:r>
              <a:rPr lang="ru-RU" sz="1100" b="1" dirty="0" smtClean="0">
                <a:solidFill>
                  <a:prstClr val="black"/>
                </a:solidFill>
              </a:rPr>
              <a:t>этажей</a:t>
            </a:r>
            <a:r>
              <a:rPr lang="ru-RU" sz="1100" dirty="0" smtClean="0">
                <a:solidFill>
                  <a:prstClr val="black"/>
                </a:solidFill>
              </a:rPr>
              <a:t>:1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45826"/>
            <a:ext cx="5364087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Аукцион </a:t>
            </a:r>
            <a:r>
              <a:rPr lang="ru-RU" sz="1100" b="1" dirty="0" smtClean="0">
                <a:solidFill>
                  <a:srgbClr val="002060"/>
                </a:solidFill>
              </a:rPr>
              <a:t>в </a:t>
            </a:r>
            <a:r>
              <a:rPr lang="ru-RU" sz="1100" b="1" dirty="0" smtClean="0">
                <a:solidFill>
                  <a:srgbClr val="002060"/>
                </a:solidFill>
              </a:rPr>
              <a:t>электронной форме </a:t>
            </a:r>
            <a:r>
              <a:rPr lang="en-US" sz="1100" b="1" dirty="0" smtClean="0">
                <a:solidFill>
                  <a:srgbClr val="002060"/>
                </a:solidFill>
              </a:rPr>
              <a:t>14</a:t>
            </a:r>
            <a:r>
              <a:rPr lang="ru-RU" sz="1100" b="1" dirty="0" smtClean="0">
                <a:solidFill>
                  <a:srgbClr val="002060"/>
                </a:solidFill>
              </a:rPr>
              <a:t>.03.2022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1100" b="1" dirty="0" smtClean="0">
                <a:solidFill>
                  <a:srgbClr val="002060"/>
                </a:solidFill>
              </a:rPr>
              <a:t>Прием заявок: </a:t>
            </a:r>
            <a:r>
              <a:rPr lang="ru-RU" sz="1100" b="1" dirty="0" smtClean="0">
                <a:solidFill>
                  <a:schemeClr val="tx2"/>
                </a:solidFill>
              </a:rPr>
              <a:t>02.02.2023-12.03.2023 </a:t>
            </a:r>
            <a:r>
              <a:rPr lang="ru-RU" sz="1100" b="1" dirty="0" smtClean="0">
                <a:solidFill>
                  <a:schemeClr val="tx2"/>
                </a:solidFill>
              </a:rPr>
              <a:t>Начальная цена продажи  </a:t>
            </a:r>
            <a:r>
              <a:rPr lang="ru-RU" sz="1100" b="1" dirty="0" smtClean="0">
                <a:solidFill>
                  <a:schemeClr val="tx2"/>
                </a:solidFill>
              </a:rPr>
              <a:t>304 000 </a:t>
            </a:r>
            <a:r>
              <a:rPr lang="ru-RU" sz="1100" b="1" dirty="0" smtClean="0">
                <a:solidFill>
                  <a:schemeClr val="tx2"/>
                </a:solidFill>
              </a:rPr>
              <a:t>руб.</a:t>
            </a:r>
          </a:p>
          <a:p>
            <a:endParaRPr lang="ru-RU" sz="1100" b="1" dirty="0" smtClean="0">
              <a:solidFill>
                <a:srgbClr val="00206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7570244">
            <a:off x="2196111" y="3193771"/>
            <a:ext cx="259844" cy="17780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427646"/>
              </p:ext>
            </p:extLst>
          </p:nvPr>
        </p:nvGraphicFramePr>
        <p:xfrm>
          <a:off x="-16885" y="2129383"/>
          <a:ext cx="5380973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6" imgW="5724387" imgH="3171690" progId="AcroExch.Document.11">
                  <p:embed/>
                </p:oleObj>
              </mc:Choice>
              <mc:Fallback>
                <p:oleObj name="Acrobat Document" r:id="rId6" imgW="5724387" imgH="317169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6885" y="2129383"/>
                        <a:ext cx="5380973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5508104" cy="12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108</Words>
  <Application>Microsoft Office PowerPoint</Application>
  <PresentationFormat>Экран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Acrobat Document</vt:lpstr>
      <vt:lpstr>Продажа Здания № 333 (Автоматизированная компрессорная станция)», расположенного по адресу: Томская область, ЗАТО Северск, г. Северск, Автодорога, 1/9, строение №3  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Попова Елена Владимировна</cp:lastModifiedBy>
  <cp:revision>36</cp:revision>
  <dcterms:created xsi:type="dcterms:W3CDTF">2018-01-29T13:52:34Z</dcterms:created>
  <dcterms:modified xsi:type="dcterms:W3CDTF">2023-01-30T06:48:37Z</dcterms:modified>
</cp:coreProperties>
</file>